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58" r:id="rId3"/>
    <p:sldId id="257" r:id="rId4"/>
    <p:sldId id="260" r:id="rId5"/>
    <p:sldId id="267" r:id="rId6"/>
    <p:sldId id="262" r:id="rId7"/>
    <p:sldId id="269" r:id="rId8"/>
    <p:sldId id="265" r:id="rId9"/>
    <p:sldId id="284" r:id="rId10"/>
    <p:sldId id="272" r:id="rId11"/>
    <p:sldId id="280" r:id="rId12"/>
    <p:sldId id="270" r:id="rId13"/>
    <p:sldId id="275" r:id="rId14"/>
    <p:sldId id="283" r:id="rId15"/>
    <p:sldId id="274" r:id="rId16"/>
    <p:sldId id="277" r:id="rId17"/>
    <p:sldId id="317" r:id="rId18"/>
    <p:sldId id="289" r:id="rId19"/>
    <p:sldId id="259" r:id="rId2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2"/>
    </p:embeddedFont>
    <p:embeddedFont>
      <p:font typeface="Montserrat Alternates" pitchFamily="2" charset="77"/>
      <p:regular r:id="rId22"/>
      <p:bold r:id="rId22"/>
      <p:italic r:id="rId22"/>
      <p:boldItalic r:id="rId22"/>
    </p:embeddedFont>
    <p:embeddedFont>
      <p:font typeface="Montserrat Alternates SemiBold" pitchFamily="2" charset="77"/>
      <p:regular r:id="rId22"/>
      <p:bold r:id="rId22"/>
      <p:italic r:id="rId22"/>
      <p:boldItalic r:id="rId22"/>
    </p:embeddedFont>
    <p:embeddedFont>
      <p:font typeface="Pacifico" pitchFamily="2" charset="77"/>
      <p:regular r:id="rId22"/>
    </p:embeddedFont>
    <p:embeddedFont>
      <p:font typeface="Raleway" pitchFamily="2" charset="77"/>
      <p:regular r:id="rId22"/>
      <p:bold r:id="rId22"/>
      <p:italic r:id="rId22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75877C-BF8D-4A94-8AE1-8C66C5548900}">
  <a:tblStyle styleId="{D675877C-BF8D-4A94-8AE1-8C66C55489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C99405-F0DF-4A74-BD11-E829154D77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6"/>
  </p:normalViewPr>
  <p:slideViewPr>
    <p:cSldViewPr snapToGrid="0" snapToObjects="1">
      <p:cViewPr varScale="1">
        <p:scale>
          <a:sx n="145" d="100"/>
          <a:sy n="14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68eef153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68eef153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f68eef153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f68eef153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6k pies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760195fb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760195f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f68eef1538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f68eef1538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3800 pies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68eef153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f68eef153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68eef153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68eef153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918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f68eef153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f68eef153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1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f68eef1538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f68eef1538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68eef153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68eef153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760195fb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760195fb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68eef1538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68eef1538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6000 pies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68eef1538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68eef1538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8eef153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8eef153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59235" y="1150647"/>
            <a:ext cx="4144200" cy="21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 b="0">
                <a:solidFill>
                  <a:schemeClr val="lt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4099" y="3431765"/>
            <a:ext cx="4270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 flipH="1">
            <a:off x="6373368" y="1323434"/>
            <a:ext cx="1206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 flipH="1">
            <a:off x="4868270" y="1676448"/>
            <a:ext cx="271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 flipH="1">
            <a:off x="6372175" y="2505459"/>
            <a:ext cx="120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 flipH="1">
            <a:off x="4868270" y="2863117"/>
            <a:ext cx="271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/>
          </p:nvPr>
        </p:nvSpPr>
        <p:spPr>
          <a:xfrm flipH="1">
            <a:off x="5692378" y="3687459"/>
            <a:ext cx="18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 flipH="1">
            <a:off x="4868270" y="4047667"/>
            <a:ext cx="271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7511113" y="1323434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511113" y="3687462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511113" y="2505448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9"/>
          </p:nvPr>
        </p:nvSpPr>
        <p:spPr>
          <a:xfrm>
            <a:off x="4614162" y="539500"/>
            <a:ext cx="3696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444267" y="1801950"/>
            <a:ext cx="3016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 hasCustomPrompt="1"/>
          </p:nvPr>
        </p:nvSpPr>
        <p:spPr>
          <a:xfrm>
            <a:off x="2683233" y="1747055"/>
            <a:ext cx="9327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353650" y="2911770"/>
            <a:ext cx="4436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887300" y="1801368"/>
            <a:ext cx="44367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>
            <a:off x="6324000" y="1746504"/>
            <a:ext cx="9327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2353650" y="2907792"/>
            <a:ext cx="4436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 flipH="1">
            <a:off x="529975" y="367350"/>
            <a:ext cx="8095200" cy="44088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/>
          <p:nvPr/>
        </p:nvSpPr>
        <p:spPr>
          <a:xfrm flipH="1"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68" name="Google Shape;68;p16"/>
          <p:cNvSpPr/>
          <p:nvPr/>
        </p:nvSpPr>
        <p:spPr>
          <a:xfrm flipH="1">
            <a:off x="8277475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895863" y="539496"/>
            <a:ext cx="462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 flipH="1">
            <a:off x="529975" y="367350"/>
            <a:ext cx="8095200" cy="44088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7"/>
          <p:cNvSpPr/>
          <p:nvPr/>
        </p:nvSpPr>
        <p:spPr>
          <a:xfrm flipH="1"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73" name="Google Shape;73;p17"/>
          <p:cNvSpPr/>
          <p:nvPr/>
        </p:nvSpPr>
        <p:spPr>
          <a:xfrm flipH="1">
            <a:off x="8277475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17750" y="539500"/>
            <a:ext cx="770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3895863" y="539496"/>
            <a:ext cx="462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2334000" y="2778659"/>
            <a:ext cx="4476000" cy="8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2424600" y="3578534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524400" y="367350"/>
            <a:ext cx="8095200" cy="44088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910443" y="1659900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1036593" y="2308800"/>
            <a:ext cx="2980800" cy="11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/>
          <p:nvPr/>
        </p:nvSpPr>
        <p:spPr>
          <a:xfrm flipH="1">
            <a:off x="82719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85" name="Google Shape;85;p20"/>
          <p:cNvSpPr/>
          <p:nvPr/>
        </p:nvSpPr>
        <p:spPr>
          <a:xfrm flipH="1">
            <a:off x="52440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0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622200" y="539500"/>
            <a:ext cx="4264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1"/>
          </p:nvPr>
        </p:nvSpPr>
        <p:spPr>
          <a:xfrm>
            <a:off x="970129" y="3159550"/>
            <a:ext cx="1500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2"/>
          </p:nvPr>
        </p:nvSpPr>
        <p:spPr>
          <a:xfrm>
            <a:off x="823279" y="3511377"/>
            <a:ext cx="1794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3"/>
          </p:nvPr>
        </p:nvSpPr>
        <p:spPr>
          <a:xfrm>
            <a:off x="3037054" y="3159550"/>
            <a:ext cx="1500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4"/>
          </p:nvPr>
        </p:nvSpPr>
        <p:spPr>
          <a:xfrm>
            <a:off x="2890204" y="3511377"/>
            <a:ext cx="1794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5"/>
          </p:nvPr>
        </p:nvSpPr>
        <p:spPr>
          <a:xfrm>
            <a:off x="697800" y="1500625"/>
            <a:ext cx="41136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514300" y="2248625"/>
            <a:ext cx="41154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105650" y="1415405"/>
            <a:ext cx="9327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53650" y="3358445"/>
            <a:ext cx="4436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2512029" y="188165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"/>
          </p:nvPr>
        </p:nvSpPr>
        <p:spPr>
          <a:xfrm>
            <a:off x="2512029" y="223487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2"/>
          </p:nvPr>
        </p:nvSpPr>
        <p:spPr>
          <a:xfrm>
            <a:off x="4532604" y="188165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ubTitle" idx="3"/>
          </p:nvPr>
        </p:nvSpPr>
        <p:spPr>
          <a:xfrm>
            <a:off x="4532604" y="223487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4"/>
          </p:nvPr>
        </p:nvSpPr>
        <p:spPr>
          <a:xfrm>
            <a:off x="2512029" y="361985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5"/>
          </p:nvPr>
        </p:nvSpPr>
        <p:spPr>
          <a:xfrm>
            <a:off x="2512029" y="397307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 idx="6"/>
          </p:nvPr>
        </p:nvSpPr>
        <p:spPr>
          <a:xfrm>
            <a:off x="4532604" y="361985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7"/>
          </p:nvPr>
        </p:nvSpPr>
        <p:spPr>
          <a:xfrm>
            <a:off x="4532604" y="397307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 idx="8"/>
          </p:nvPr>
        </p:nvSpPr>
        <p:spPr>
          <a:xfrm>
            <a:off x="6553180" y="188165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9"/>
          </p:nvPr>
        </p:nvSpPr>
        <p:spPr>
          <a:xfrm>
            <a:off x="6553180" y="223487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13"/>
          </p:nvPr>
        </p:nvSpPr>
        <p:spPr>
          <a:xfrm>
            <a:off x="6553180" y="361985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4"/>
          </p:nvPr>
        </p:nvSpPr>
        <p:spPr>
          <a:xfrm>
            <a:off x="6553180" y="3973077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15"/>
          </p:nvPr>
        </p:nvSpPr>
        <p:spPr>
          <a:xfrm>
            <a:off x="2652925" y="539496"/>
            <a:ext cx="5930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/>
          <p:nvPr/>
        </p:nvSpPr>
        <p:spPr>
          <a:xfrm flipH="1"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58" name="Google Shape;158;p30"/>
          <p:cNvSpPr/>
          <p:nvPr/>
        </p:nvSpPr>
        <p:spPr>
          <a:xfrm flipH="1">
            <a:off x="8277475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/>
          <p:nvPr/>
        </p:nvSpPr>
        <p:spPr>
          <a:xfrm>
            <a:off x="8277475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61" name="Google Shape;161;p31"/>
          <p:cNvSpPr/>
          <p:nvPr/>
        </p:nvSpPr>
        <p:spPr>
          <a:xfrm>
            <a:off x="52440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24399" y="365650"/>
            <a:ext cx="8095200" cy="44088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8271901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524399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06338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697187" y="1790835"/>
            <a:ext cx="1453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2"/>
          </p:nvPr>
        </p:nvSpPr>
        <p:spPr>
          <a:xfrm>
            <a:off x="5697188" y="3645776"/>
            <a:ext cx="129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697187" y="4006726"/>
            <a:ext cx="2427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697187" y="2144884"/>
            <a:ext cx="2357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5526650" y="539496"/>
            <a:ext cx="2766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524400" y="367350"/>
            <a:ext cx="8095200" cy="44088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8277475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524400" y="44284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075800" y="1307100"/>
            <a:ext cx="6992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571750" y="1608150"/>
            <a:ext cx="4019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135550" y="273435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13225" y="3286475"/>
            <a:ext cx="4338000" cy="103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378650" y="1750761"/>
            <a:ext cx="6386700" cy="11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284000" y="3030727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Alternates"/>
              <a:buNone/>
              <a:defRPr sz="28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9" r:id="rId19"/>
    <p:sldLayoutId id="2147483672" r:id="rId20"/>
    <p:sldLayoutId id="2147483676" r:id="rId21"/>
    <p:sldLayoutId id="214748367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slide" Target="slide13.xml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3.xml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3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slide" Target="slide13.xml"/><Relationship Id="rId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3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3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5" Type="http://schemas.openxmlformats.org/officeDocument/2006/relationships/slide" Target="slide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3.xml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slide" Target="slide13.xml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/>
          <p:nvPr/>
        </p:nvSpPr>
        <p:spPr>
          <a:xfrm>
            <a:off x="524400" y="919500"/>
            <a:ext cx="4806300" cy="33045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759235" y="1150647"/>
            <a:ext cx="4144200" cy="21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4800" dirty="0"/>
              <a:t>Predicción del precio de las casas</a:t>
            </a:r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1"/>
          </p:nvPr>
        </p:nvSpPr>
        <p:spPr>
          <a:xfrm>
            <a:off x="814099" y="3431765"/>
            <a:ext cx="4270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Proyecto de Machine Learning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Ignacio Esteban González</a:t>
            </a:r>
            <a:endParaRPr sz="1400" dirty="0"/>
          </a:p>
        </p:txBody>
      </p:sp>
      <p:cxnSp>
        <p:nvCxnSpPr>
          <p:cNvPr id="175" name="Google Shape;175;p35"/>
          <p:cNvCxnSpPr/>
          <p:nvPr/>
        </p:nvCxnSpPr>
        <p:spPr>
          <a:xfrm>
            <a:off x="902074" y="3370936"/>
            <a:ext cx="248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5"/>
          <p:cNvSpPr/>
          <p:nvPr/>
        </p:nvSpPr>
        <p:spPr>
          <a:xfrm>
            <a:off x="4983000" y="9195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>
            <a:spLocks noGrp="1"/>
          </p:cNvSpPr>
          <p:nvPr>
            <p:ph type="title"/>
          </p:nvPr>
        </p:nvSpPr>
        <p:spPr>
          <a:xfrm>
            <a:off x="910443" y="1659900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Modelos usados</a:t>
            </a:r>
            <a:endParaRPr sz="2600" dirty="0"/>
          </a:p>
        </p:txBody>
      </p:sp>
      <p:sp>
        <p:nvSpPr>
          <p:cNvPr id="531" name="Google Shape;531;p51"/>
          <p:cNvSpPr txBox="1">
            <a:spLocks noGrp="1"/>
          </p:cNvSpPr>
          <p:nvPr>
            <p:ph type="subTitle" idx="1"/>
          </p:nvPr>
        </p:nvSpPr>
        <p:spPr>
          <a:xfrm>
            <a:off x="1036593" y="2308800"/>
            <a:ext cx="2980800" cy="11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     Linear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      Random Forest</a:t>
            </a:r>
          </a:p>
        </p:txBody>
      </p:sp>
      <p:grpSp>
        <p:nvGrpSpPr>
          <p:cNvPr id="532" name="Google Shape;532;p51"/>
          <p:cNvGrpSpPr/>
          <p:nvPr/>
        </p:nvGrpSpPr>
        <p:grpSpPr>
          <a:xfrm>
            <a:off x="4505788" y="1267646"/>
            <a:ext cx="3336733" cy="2608197"/>
            <a:chOff x="4794566" y="1229221"/>
            <a:chExt cx="3492864" cy="2730238"/>
          </a:xfrm>
        </p:grpSpPr>
        <p:sp>
          <p:nvSpPr>
            <p:cNvPr id="533" name="Google Shape;533;p51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51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1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547" name="Google Shape;547;p51"/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">
            <a:hlinkClick r:id="rId5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9" name="Google Shape;549;p51"/>
          <p:cNvCxnSpPr/>
          <p:nvPr/>
        </p:nvCxnSpPr>
        <p:spPr>
          <a:xfrm>
            <a:off x="1675593" y="2235450"/>
            <a:ext cx="1702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560150F5-6410-274B-A062-02EE6E846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041" y="1416888"/>
            <a:ext cx="3174023" cy="1764030"/>
          </a:xfrm>
          <a:prstGeom prst="rect">
            <a:avLst/>
          </a:prstGeom>
        </p:spPr>
      </p:pic>
      <p:grpSp>
        <p:nvGrpSpPr>
          <p:cNvPr id="541" name="Google Shape;541;p51"/>
          <p:cNvGrpSpPr/>
          <p:nvPr/>
        </p:nvGrpSpPr>
        <p:grpSpPr>
          <a:xfrm>
            <a:off x="4298072" y="2999445"/>
            <a:ext cx="463028" cy="876398"/>
            <a:chOff x="5831933" y="1426049"/>
            <a:chExt cx="1401841" cy="2653341"/>
          </a:xfrm>
        </p:grpSpPr>
        <p:sp>
          <p:nvSpPr>
            <p:cNvPr id="543" name="Google Shape;543;p51"/>
            <p:cNvSpPr/>
            <p:nvPr/>
          </p:nvSpPr>
          <p:spPr>
            <a:xfrm>
              <a:off x="6434698" y="3711415"/>
              <a:ext cx="196312" cy="196367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5831933" y="1426049"/>
              <a:ext cx="1401841" cy="2653341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4" name="Google Shape;544;p51"/>
          <p:cNvPicPr preferRelativeResize="0"/>
          <p:nvPr/>
        </p:nvPicPr>
        <p:blipFill rotWithShape="1">
          <a:blip r:embed="rId7">
            <a:alphaModFix/>
          </a:blip>
          <a:srcRect l="7090" r="2239"/>
          <a:stretch/>
        </p:blipFill>
        <p:spPr>
          <a:xfrm>
            <a:off x="4330740" y="3048223"/>
            <a:ext cx="400200" cy="657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24" name="Google Shape;539;p51">
            <a:extLst>
              <a:ext uri="{FF2B5EF4-FFF2-40B4-BE49-F238E27FC236}">
                <a16:creationId xmlns:a16="http://schemas.microsoft.com/office/drawing/2014/main" id="{0456AAED-C7C2-F849-BFE6-6185A01FC903}"/>
              </a:ext>
            </a:extLst>
          </p:cNvPr>
          <p:cNvSpPr/>
          <p:nvPr/>
        </p:nvSpPr>
        <p:spPr>
          <a:xfrm>
            <a:off x="4489277" y="3758169"/>
            <a:ext cx="80769" cy="81172"/>
          </a:xfrm>
          <a:custGeom>
            <a:avLst/>
            <a:gdLst/>
            <a:ahLst/>
            <a:cxnLst/>
            <a:rect l="l" t="t" r="r" b="b"/>
            <a:pathLst>
              <a:path w="3005" h="3020" extrusionOk="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51"/>
          <p:cNvGrpSpPr/>
          <p:nvPr/>
        </p:nvGrpSpPr>
        <p:grpSpPr>
          <a:xfrm>
            <a:off x="7374494" y="2861910"/>
            <a:ext cx="907355" cy="1379632"/>
            <a:chOff x="1724135" y="1120426"/>
            <a:chExt cx="1909015" cy="2902655"/>
          </a:xfrm>
        </p:grpSpPr>
        <p:sp>
          <p:nvSpPr>
            <p:cNvPr id="538" name="Google Shape;538;p51"/>
            <p:cNvSpPr/>
            <p:nvPr/>
          </p:nvSpPr>
          <p:spPr>
            <a:xfrm>
              <a:off x="1724135" y="1120426"/>
              <a:ext cx="1909015" cy="2902655"/>
            </a:xfrm>
            <a:custGeom>
              <a:avLst/>
              <a:gdLst/>
              <a:ahLst/>
              <a:cxnLst/>
              <a:rect l="l" t="t" r="r" b="b"/>
              <a:pathLst>
                <a:path w="33758" h="51329" extrusionOk="0">
                  <a:moveTo>
                    <a:pt x="2587" y="0"/>
                  </a:moveTo>
                  <a:cubicBezTo>
                    <a:pt x="1162" y="0"/>
                    <a:pt x="0" y="1163"/>
                    <a:pt x="0" y="2600"/>
                  </a:cubicBezTo>
                  <a:lnTo>
                    <a:pt x="0" y="48730"/>
                  </a:lnTo>
                  <a:cubicBezTo>
                    <a:pt x="0" y="50167"/>
                    <a:pt x="1162" y="51329"/>
                    <a:pt x="2587" y="51329"/>
                  </a:cubicBezTo>
                  <a:lnTo>
                    <a:pt x="31158" y="51329"/>
                  </a:lnTo>
                  <a:cubicBezTo>
                    <a:pt x="32595" y="51329"/>
                    <a:pt x="33758" y="50167"/>
                    <a:pt x="33758" y="48730"/>
                  </a:cubicBezTo>
                  <a:lnTo>
                    <a:pt x="33758" y="2600"/>
                  </a:lnTo>
                  <a:cubicBezTo>
                    <a:pt x="33758" y="1163"/>
                    <a:pt x="32595" y="0"/>
                    <a:pt x="31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2593676" y="3695332"/>
              <a:ext cx="169933" cy="17078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0" name="Google Shape;540;p51"/>
          <p:cNvPicPr preferRelativeResize="0"/>
          <p:nvPr/>
        </p:nvPicPr>
        <p:blipFill rotWithShape="1">
          <a:blip r:embed="rId8">
            <a:alphaModFix/>
          </a:blip>
          <a:srcRect l="15753" r="14105"/>
          <a:stretch/>
        </p:blipFill>
        <p:spPr>
          <a:xfrm>
            <a:off x="7425721" y="3005690"/>
            <a:ext cx="804900" cy="985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25" name="Google Shape;1941;p81">
            <a:extLst>
              <a:ext uri="{FF2B5EF4-FFF2-40B4-BE49-F238E27FC236}">
                <a16:creationId xmlns:a16="http://schemas.microsoft.com/office/drawing/2014/main" id="{1E8F710E-3C63-2A46-BD11-321219A9BD39}"/>
              </a:ext>
            </a:extLst>
          </p:cNvPr>
          <p:cNvSpPr/>
          <p:nvPr/>
        </p:nvSpPr>
        <p:spPr>
          <a:xfrm>
            <a:off x="1203844" y="2692049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941;p81">
            <a:extLst>
              <a:ext uri="{FF2B5EF4-FFF2-40B4-BE49-F238E27FC236}">
                <a16:creationId xmlns:a16="http://schemas.microsoft.com/office/drawing/2014/main" id="{D0AEF53B-4884-3247-A437-4015C2F9BCD6}"/>
              </a:ext>
            </a:extLst>
          </p:cNvPr>
          <p:cNvSpPr/>
          <p:nvPr/>
        </p:nvSpPr>
        <p:spPr>
          <a:xfrm>
            <a:off x="1206079" y="298381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9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</a:t>
            </a:r>
            <a:endParaRPr dirty="0"/>
          </a:p>
        </p:txBody>
      </p:sp>
      <p:sp>
        <p:nvSpPr>
          <p:cNvPr id="806" name="Google Shape;806;p59"/>
          <p:cNvSpPr txBox="1">
            <a:spLocks noGrp="1"/>
          </p:cNvSpPr>
          <p:nvPr>
            <p:ph type="title" idx="4294967295"/>
          </p:nvPr>
        </p:nvSpPr>
        <p:spPr>
          <a:xfrm>
            <a:off x="4031818" y="2226890"/>
            <a:ext cx="1453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Pasos</a:t>
            </a:r>
            <a:endParaRPr sz="2000" dirty="0"/>
          </a:p>
        </p:txBody>
      </p:sp>
      <p:sp>
        <p:nvSpPr>
          <p:cNvPr id="807" name="Google Shape;807;p59"/>
          <p:cNvSpPr txBox="1">
            <a:spLocks noGrp="1"/>
          </p:cNvSpPr>
          <p:nvPr>
            <p:ph type="subTitle" idx="4294967295"/>
          </p:nvPr>
        </p:nvSpPr>
        <p:spPr>
          <a:xfrm>
            <a:off x="3848191" y="3112073"/>
            <a:ext cx="235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Raleway" pitchFamily="2" charset="77"/>
              <a:buChar char="●"/>
            </a:pPr>
            <a:r>
              <a:rPr lang="es-ES" dirty="0"/>
              <a:t>Entrenar el modelo</a:t>
            </a:r>
          </a:p>
          <a:p>
            <a:pPr marL="285750" indent="-285750">
              <a:buClr>
                <a:schemeClr val="bg2"/>
              </a:buClr>
            </a:pPr>
            <a:r>
              <a:rPr lang="es-ES" dirty="0"/>
              <a:t>Evaluación</a:t>
            </a:r>
          </a:p>
          <a:p>
            <a:pPr marL="285750" indent="-285750">
              <a:buClr>
                <a:schemeClr val="bg2"/>
              </a:buClr>
            </a:pPr>
            <a:r>
              <a:rPr lang="es-ES" dirty="0"/>
              <a:t>Predicción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59"/>
          <p:cNvSpPr txBox="1">
            <a:spLocks noGrp="1"/>
          </p:cNvSpPr>
          <p:nvPr>
            <p:ph type="title" idx="4294967295"/>
          </p:nvPr>
        </p:nvSpPr>
        <p:spPr>
          <a:xfrm>
            <a:off x="6457039" y="2216136"/>
            <a:ext cx="1453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Score</a:t>
            </a:r>
            <a:endParaRPr sz="2000" dirty="0"/>
          </a:p>
        </p:txBody>
      </p:sp>
      <p:sp>
        <p:nvSpPr>
          <p:cNvPr id="809" name="Google Shape;809;p59"/>
          <p:cNvSpPr txBox="1">
            <a:spLocks noGrp="1"/>
          </p:cNvSpPr>
          <p:nvPr>
            <p:ph type="subTitle" idx="4294967295"/>
          </p:nvPr>
        </p:nvSpPr>
        <p:spPr>
          <a:xfrm>
            <a:off x="6036291" y="2972745"/>
            <a:ext cx="235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ctr">
              <a:buClr>
                <a:schemeClr val="bg2"/>
              </a:buClr>
            </a:pPr>
            <a:r>
              <a:rPr lang="es-ES" dirty="0"/>
              <a:t>0.8015</a:t>
            </a:r>
            <a:endParaRPr dirty="0"/>
          </a:p>
        </p:txBody>
      </p:sp>
      <p:cxnSp>
        <p:nvCxnSpPr>
          <p:cNvPr id="810" name="Google Shape;810;p59"/>
          <p:cNvCxnSpPr/>
          <p:nvPr/>
        </p:nvCxnSpPr>
        <p:spPr>
          <a:xfrm>
            <a:off x="4498841" y="2133553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9"/>
          <p:cNvCxnSpPr/>
          <p:nvPr/>
        </p:nvCxnSpPr>
        <p:spPr>
          <a:xfrm>
            <a:off x="6974056" y="2133553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59"/>
          <p:cNvCxnSpPr/>
          <p:nvPr/>
        </p:nvCxnSpPr>
        <p:spPr>
          <a:xfrm>
            <a:off x="2971950" y="1068050"/>
            <a:ext cx="320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4" name="Google Shape;824;p59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9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826" name="Google Shape;826;p59">
            <a:hlinkClick r:id="rId5" action="ppaction://hlinksldjump"/>
          </p:cNvPr>
          <p:cNvSpPr/>
          <p:nvPr/>
        </p:nvSpPr>
        <p:spPr>
          <a:xfrm>
            <a:off x="188172" y="28490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59"/>
          <p:cNvSpPr/>
          <p:nvPr/>
        </p:nvSpPr>
        <p:spPr>
          <a:xfrm>
            <a:off x="188172" y="2491281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FF3B10E-F944-F64D-AEB7-E5BD36F3F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83" y="1261164"/>
            <a:ext cx="3136025" cy="2866958"/>
          </a:xfrm>
          <a:prstGeom prst="rect">
            <a:avLst/>
          </a:prstGeom>
        </p:spPr>
      </p:pic>
      <p:grpSp>
        <p:nvGrpSpPr>
          <p:cNvPr id="30" name="Google Shape;10646;p89">
            <a:extLst>
              <a:ext uri="{FF2B5EF4-FFF2-40B4-BE49-F238E27FC236}">
                <a16:creationId xmlns:a16="http://schemas.microsoft.com/office/drawing/2014/main" id="{D2A86439-2685-A64D-962C-58A4D9F8EB9D}"/>
              </a:ext>
            </a:extLst>
          </p:cNvPr>
          <p:cNvGrpSpPr/>
          <p:nvPr/>
        </p:nvGrpSpPr>
        <p:grpSpPr>
          <a:xfrm>
            <a:off x="7004611" y="1677293"/>
            <a:ext cx="358056" cy="369913"/>
            <a:chOff x="-62148000" y="1930075"/>
            <a:chExt cx="309550" cy="319800"/>
          </a:xfrm>
          <a:noFill/>
        </p:grpSpPr>
        <p:sp>
          <p:nvSpPr>
            <p:cNvPr id="31" name="Google Shape;10647;p89">
              <a:extLst>
                <a:ext uri="{FF2B5EF4-FFF2-40B4-BE49-F238E27FC236}">
                  <a16:creationId xmlns:a16="http://schemas.microsoft.com/office/drawing/2014/main" id="{975F6FCC-E758-F64F-B175-1B2716BCADFE}"/>
                </a:ext>
              </a:extLst>
            </p:cNvPr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48;p89">
              <a:extLst>
                <a:ext uri="{FF2B5EF4-FFF2-40B4-BE49-F238E27FC236}">
                  <a16:creationId xmlns:a16="http://schemas.microsoft.com/office/drawing/2014/main" id="{F49DDCB1-F4E7-D043-A873-1C7381B905A3}"/>
                </a:ext>
              </a:extLst>
            </p:cNvPr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" name="Google Shape;1170;p71">
            <a:extLst>
              <a:ext uri="{FF2B5EF4-FFF2-40B4-BE49-F238E27FC236}">
                <a16:creationId xmlns:a16="http://schemas.microsoft.com/office/drawing/2014/main" id="{EC467FB1-8F7A-BA4E-A8DB-D42F372B1BC3}"/>
              </a:ext>
            </a:extLst>
          </p:cNvPr>
          <p:cNvGrpSpPr/>
          <p:nvPr/>
        </p:nvGrpSpPr>
        <p:grpSpPr>
          <a:xfrm>
            <a:off x="2494450" y="1365000"/>
            <a:ext cx="419300" cy="396925"/>
            <a:chOff x="1732450" y="1291900"/>
            <a:chExt cx="419300" cy="396925"/>
          </a:xfrm>
        </p:grpSpPr>
        <p:sp>
          <p:nvSpPr>
            <p:cNvPr id="34" name="Google Shape;1171;p71">
              <a:extLst>
                <a:ext uri="{FF2B5EF4-FFF2-40B4-BE49-F238E27FC236}">
                  <a16:creationId xmlns:a16="http://schemas.microsoft.com/office/drawing/2014/main" id="{09EDD1FF-D85F-E24B-BDE4-169DB8A39012}"/>
                </a:ext>
              </a:extLst>
            </p:cNvPr>
            <p:cNvSpPr/>
            <p:nvPr/>
          </p:nvSpPr>
          <p:spPr>
            <a:xfrm>
              <a:off x="1732450" y="1437000"/>
              <a:ext cx="386050" cy="251825"/>
            </a:xfrm>
            <a:custGeom>
              <a:avLst/>
              <a:gdLst/>
              <a:ahLst/>
              <a:cxnLst/>
              <a:rect l="l" t="t" r="r" b="b"/>
              <a:pathLst>
                <a:path w="15442" h="10073" extrusionOk="0">
                  <a:moveTo>
                    <a:pt x="15161" y="0"/>
                  </a:moveTo>
                  <a:lnTo>
                    <a:pt x="15058" y="26"/>
                  </a:lnTo>
                  <a:lnTo>
                    <a:pt x="14956" y="77"/>
                  </a:lnTo>
                  <a:lnTo>
                    <a:pt x="14905" y="179"/>
                  </a:lnTo>
                  <a:lnTo>
                    <a:pt x="14879" y="281"/>
                  </a:lnTo>
                  <a:lnTo>
                    <a:pt x="14879" y="9536"/>
                  </a:lnTo>
                  <a:lnTo>
                    <a:pt x="563" y="9536"/>
                  </a:lnTo>
                  <a:lnTo>
                    <a:pt x="563" y="7389"/>
                  </a:lnTo>
                  <a:lnTo>
                    <a:pt x="537" y="7286"/>
                  </a:lnTo>
                  <a:lnTo>
                    <a:pt x="486" y="7184"/>
                  </a:lnTo>
                  <a:lnTo>
                    <a:pt x="384" y="7133"/>
                  </a:lnTo>
                  <a:lnTo>
                    <a:pt x="281" y="7107"/>
                  </a:lnTo>
                  <a:lnTo>
                    <a:pt x="179" y="7133"/>
                  </a:lnTo>
                  <a:lnTo>
                    <a:pt x="77" y="7184"/>
                  </a:lnTo>
                  <a:lnTo>
                    <a:pt x="26" y="7286"/>
                  </a:lnTo>
                  <a:lnTo>
                    <a:pt x="0" y="7389"/>
                  </a:lnTo>
                  <a:lnTo>
                    <a:pt x="0" y="9792"/>
                  </a:lnTo>
                  <a:lnTo>
                    <a:pt x="26" y="9920"/>
                  </a:lnTo>
                  <a:lnTo>
                    <a:pt x="77" y="9996"/>
                  </a:lnTo>
                  <a:lnTo>
                    <a:pt x="179" y="10047"/>
                  </a:lnTo>
                  <a:lnTo>
                    <a:pt x="281" y="10073"/>
                  </a:lnTo>
                  <a:lnTo>
                    <a:pt x="15161" y="10073"/>
                  </a:lnTo>
                  <a:lnTo>
                    <a:pt x="15263" y="10047"/>
                  </a:lnTo>
                  <a:lnTo>
                    <a:pt x="15365" y="9996"/>
                  </a:lnTo>
                  <a:lnTo>
                    <a:pt x="15416" y="9920"/>
                  </a:lnTo>
                  <a:lnTo>
                    <a:pt x="15442" y="9792"/>
                  </a:lnTo>
                  <a:lnTo>
                    <a:pt x="15442" y="281"/>
                  </a:lnTo>
                  <a:lnTo>
                    <a:pt x="15416" y="179"/>
                  </a:lnTo>
                  <a:lnTo>
                    <a:pt x="15365" y="77"/>
                  </a:lnTo>
                  <a:lnTo>
                    <a:pt x="15263" y="26"/>
                  </a:lnTo>
                  <a:lnTo>
                    <a:pt x="15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72;p71">
              <a:extLst>
                <a:ext uri="{FF2B5EF4-FFF2-40B4-BE49-F238E27FC236}">
                  <a16:creationId xmlns:a16="http://schemas.microsoft.com/office/drawing/2014/main" id="{699A9683-A9F7-8E4F-AFCC-91A18DA6B300}"/>
                </a:ext>
              </a:extLst>
            </p:cNvPr>
            <p:cNvSpPr/>
            <p:nvPr/>
          </p:nvSpPr>
          <p:spPr>
            <a:xfrm>
              <a:off x="1732450" y="1291900"/>
              <a:ext cx="419300" cy="352825"/>
            </a:xfrm>
            <a:custGeom>
              <a:avLst/>
              <a:gdLst/>
              <a:ahLst/>
              <a:cxnLst/>
              <a:rect l="l" t="t" r="r" b="b"/>
              <a:pathLst>
                <a:path w="16772" h="14113" extrusionOk="0">
                  <a:moveTo>
                    <a:pt x="15058" y="563"/>
                  </a:moveTo>
                  <a:lnTo>
                    <a:pt x="15135" y="614"/>
                  </a:lnTo>
                  <a:lnTo>
                    <a:pt x="15953" y="1023"/>
                  </a:lnTo>
                  <a:lnTo>
                    <a:pt x="16030" y="1074"/>
                  </a:lnTo>
                  <a:lnTo>
                    <a:pt x="16107" y="1126"/>
                  </a:lnTo>
                  <a:lnTo>
                    <a:pt x="16158" y="1202"/>
                  </a:lnTo>
                  <a:lnTo>
                    <a:pt x="16183" y="1279"/>
                  </a:lnTo>
                  <a:lnTo>
                    <a:pt x="16209" y="1381"/>
                  </a:lnTo>
                  <a:lnTo>
                    <a:pt x="16209" y="1458"/>
                  </a:lnTo>
                  <a:lnTo>
                    <a:pt x="16183" y="1560"/>
                  </a:lnTo>
                  <a:lnTo>
                    <a:pt x="16158" y="1637"/>
                  </a:lnTo>
                  <a:lnTo>
                    <a:pt x="15723" y="2481"/>
                  </a:lnTo>
                  <a:lnTo>
                    <a:pt x="14087" y="1662"/>
                  </a:lnTo>
                  <a:lnTo>
                    <a:pt x="14521" y="819"/>
                  </a:lnTo>
                  <a:lnTo>
                    <a:pt x="14573" y="742"/>
                  </a:lnTo>
                  <a:lnTo>
                    <a:pt x="14624" y="665"/>
                  </a:lnTo>
                  <a:lnTo>
                    <a:pt x="14700" y="614"/>
                  </a:lnTo>
                  <a:lnTo>
                    <a:pt x="14777" y="589"/>
                  </a:lnTo>
                  <a:lnTo>
                    <a:pt x="14879" y="563"/>
                  </a:lnTo>
                  <a:close/>
                  <a:moveTo>
                    <a:pt x="9306" y="11454"/>
                  </a:moveTo>
                  <a:lnTo>
                    <a:pt x="10661" y="12144"/>
                  </a:lnTo>
                  <a:lnTo>
                    <a:pt x="9255" y="13244"/>
                  </a:lnTo>
                  <a:lnTo>
                    <a:pt x="9306" y="11454"/>
                  </a:lnTo>
                  <a:close/>
                  <a:moveTo>
                    <a:pt x="14803" y="1"/>
                  </a:moveTo>
                  <a:lnTo>
                    <a:pt x="14624" y="52"/>
                  </a:lnTo>
                  <a:lnTo>
                    <a:pt x="14419" y="128"/>
                  </a:lnTo>
                  <a:lnTo>
                    <a:pt x="14266" y="231"/>
                  </a:lnTo>
                  <a:lnTo>
                    <a:pt x="14138" y="384"/>
                  </a:lnTo>
                  <a:lnTo>
                    <a:pt x="14010" y="563"/>
                  </a:lnTo>
                  <a:lnTo>
                    <a:pt x="12578" y="3401"/>
                  </a:lnTo>
                  <a:lnTo>
                    <a:pt x="12553" y="3503"/>
                  </a:lnTo>
                  <a:lnTo>
                    <a:pt x="12553" y="3605"/>
                  </a:lnTo>
                  <a:lnTo>
                    <a:pt x="12604" y="3708"/>
                  </a:lnTo>
                  <a:lnTo>
                    <a:pt x="12706" y="3784"/>
                  </a:lnTo>
                  <a:lnTo>
                    <a:pt x="12809" y="3810"/>
                  </a:lnTo>
                  <a:lnTo>
                    <a:pt x="12911" y="3784"/>
                  </a:lnTo>
                  <a:lnTo>
                    <a:pt x="13013" y="3733"/>
                  </a:lnTo>
                  <a:lnTo>
                    <a:pt x="13064" y="3657"/>
                  </a:lnTo>
                  <a:lnTo>
                    <a:pt x="13831" y="2148"/>
                  </a:lnTo>
                  <a:lnTo>
                    <a:pt x="15467" y="2992"/>
                  </a:lnTo>
                  <a:lnTo>
                    <a:pt x="11045" y="11710"/>
                  </a:lnTo>
                  <a:lnTo>
                    <a:pt x="9408" y="10892"/>
                  </a:lnTo>
                  <a:lnTo>
                    <a:pt x="12655" y="4475"/>
                  </a:lnTo>
                  <a:lnTo>
                    <a:pt x="12681" y="4372"/>
                  </a:lnTo>
                  <a:lnTo>
                    <a:pt x="12681" y="4270"/>
                  </a:lnTo>
                  <a:lnTo>
                    <a:pt x="12630" y="4168"/>
                  </a:lnTo>
                  <a:lnTo>
                    <a:pt x="12527" y="4117"/>
                  </a:lnTo>
                  <a:lnTo>
                    <a:pt x="12425" y="4091"/>
                  </a:lnTo>
                  <a:lnTo>
                    <a:pt x="12323" y="4091"/>
                  </a:lnTo>
                  <a:lnTo>
                    <a:pt x="12221" y="4142"/>
                  </a:lnTo>
                  <a:lnTo>
                    <a:pt x="12169" y="4245"/>
                  </a:lnTo>
                  <a:lnTo>
                    <a:pt x="11684" y="5190"/>
                  </a:lnTo>
                  <a:lnTo>
                    <a:pt x="281" y="5190"/>
                  </a:lnTo>
                  <a:lnTo>
                    <a:pt x="179" y="5216"/>
                  </a:lnTo>
                  <a:lnTo>
                    <a:pt x="77" y="5267"/>
                  </a:lnTo>
                  <a:lnTo>
                    <a:pt x="26" y="5344"/>
                  </a:lnTo>
                  <a:lnTo>
                    <a:pt x="0" y="5472"/>
                  </a:lnTo>
                  <a:lnTo>
                    <a:pt x="0" y="12272"/>
                  </a:lnTo>
                  <a:lnTo>
                    <a:pt x="26" y="12374"/>
                  </a:lnTo>
                  <a:lnTo>
                    <a:pt x="77" y="12451"/>
                  </a:lnTo>
                  <a:lnTo>
                    <a:pt x="179" y="12528"/>
                  </a:lnTo>
                  <a:lnTo>
                    <a:pt x="281" y="12553"/>
                  </a:lnTo>
                  <a:lnTo>
                    <a:pt x="384" y="12528"/>
                  </a:lnTo>
                  <a:lnTo>
                    <a:pt x="486" y="12451"/>
                  </a:lnTo>
                  <a:lnTo>
                    <a:pt x="537" y="12374"/>
                  </a:lnTo>
                  <a:lnTo>
                    <a:pt x="563" y="12272"/>
                  </a:lnTo>
                  <a:lnTo>
                    <a:pt x="563" y="5753"/>
                  </a:lnTo>
                  <a:lnTo>
                    <a:pt x="11402" y="5753"/>
                  </a:lnTo>
                  <a:lnTo>
                    <a:pt x="8795" y="10892"/>
                  </a:lnTo>
                  <a:lnTo>
                    <a:pt x="8769" y="10994"/>
                  </a:lnTo>
                  <a:lnTo>
                    <a:pt x="8667" y="13832"/>
                  </a:lnTo>
                  <a:lnTo>
                    <a:pt x="8667" y="13908"/>
                  </a:lnTo>
                  <a:lnTo>
                    <a:pt x="8718" y="13985"/>
                  </a:lnTo>
                  <a:lnTo>
                    <a:pt x="8769" y="14036"/>
                  </a:lnTo>
                  <a:lnTo>
                    <a:pt x="8820" y="14087"/>
                  </a:lnTo>
                  <a:lnTo>
                    <a:pt x="8871" y="14113"/>
                  </a:lnTo>
                  <a:lnTo>
                    <a:pt x="9050" y="14113"/>
                  </a:lnTo>
                  <a:lnTo>
                    <a:pt x="9127" y="14062"/>
                  </a:lnTo>
                  <a:lnTo>
                    <a:pt x="11351" y="12298"/>
                  </a:lnTo>
                  <a:lnTo>
                    <a:pt x="11428" y="12221"/>
                  </a:lnTo>
                  <a:lnTo>
                    <a:pt x="16643" y="1892"/>
                  </a:lnTo>
                  <a:lnTo>
                    <a:pt x="16720" y="1714"/>
                  </a:lnTo>
                  <a:lnTo>
                    <a:pt x="16771" y="1509"/>
                  </a:lnTo>
                  <a:lnTo>
                    <a:pt x="16746" y="1304"/>
                  </a:lnTo>
                  <a:lnTo>
                    <a:pt x="16720" y="1126"/>
                  </a:lnTo>
                  <a:lnTo>
                    <a:pt x="16643" y="921"/>
                  </a:lnTo>
                  <a:lnTo>
                    <a:pt x="16516" y="768"/>
                  </a:lnTo>
                  <a:lnTo>
                    <a:pt x="16362" y="640"/>
                  </a:lnTo>
                  <a:lnTo>
                    <a:pt x="16209" y="512"/>
                  </a:lnTo>
                  <a:lnTo>
                    <a:pt x="15391" y="103"/>
                  </a:lnTo>
                  <a:lnTo>
                    <a:pt x="15186" y="26"/>
                  </a:lnTo>
                  <a:lnTo>
                    <a:pt x="150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73;p71">
              <a:extLst>
                <a:ext uri="{FF2B5EF4-FFF2-40B4-BE49-F238E27FC236}">
                  <a16:creationId xmlns:a16="http://schemas.microsoft.com/office/drawing/2014/main" id="{3FFF9E03-59D6-C245-BBD8-F36D69F45383}"/>
                </a:ext>
              </a:extLst>
            </p:cNvPr>
            <p:cNvSpPr/>
            <p:nvPr/>
          </p:nvSpPr>
          <p:spPr>
            <a:xfrm>
              <a:off x="1932500" y="1474700"/>
              <a:ext cx="47950" cy="14075"/>
            </a:xfrm>
            <a:custGeom>
              <a:avLst/>
              <a:gdLst/>
              <a:ahLst/>
              <a:cxnLst/>
              <a:rect l="l" t="t" r="r" b="b"/>
              <a:pathLst>
                <a:path w="1918" h="563" extrusionOk="0">
                  <a:moveTo>
                    <a:pt x="281" y="0"/>
                  </a:moveTo>
                  <a:lnTo>
                    <a:pt x="179" y="26"/>
                  </a:lnTo>
                  <a:lnTo>
                    <a:pt x="102" y="77"/>
                  </a:lnTo>
                  <a:lnTo>
                    <a:pt x="26" y="154"/>
                  </a:lnTo>
                  <a:lnTo>
                    <a:pt x="0" y="282"/>
                  </a:lnTo>
                  <a:lnTo>
                    <a:pt x="26" y="384"/>
                  </a:lnTo>
                  <a:lnTo>
                    <a:pt x="102" y="461"/>
                  </a:lnTo>
                  <a:lnTo>
                    <a:pt x="179" y="537"/>
                  </a:lnTo>
                  <a:lnTo>
                    <a:pt x="281" y="563"/>
                  </a:lnTo>
                  <a:lnTo>
                    <a:pt x="1636" y="563"/>
                  </a:lnTo>
                  <a:lnTo>
                    <a:pt x="1764" y="537"/>
                  </a:lnTo>
                  <a:lnTo>
                    <a:pt x="1841" y="461"/>
                  </a:lnTo>
                  <a:lnTo>
                    <a:pt x="1892" y="384"/>
                  </a:lnTo>
                  <a:lnTo>
                    <a:pt x="1918" y="282"/>
                  </a:lnTo>
                  <a:lnTo>
                    <a:pt x="1892" y="154"/>
                  </a:lnTo>
                  <a:lnTo>
                    <a:pt x="1841" y="77"/>
                  </a:lnTo>
                  <a:lnTo>
                    <a:pt x="176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4;p71">
              <a:extLst>
                <a:ext uri="{FF2B5EF4-FFF2-40B4-BE49-F238E27FC236}">
                  <a16:creationId xmlns:a16="http://schemas.microsoft.com/office/drawing/2014/main" id="{ED8EDFFD-674A-DD40-A127-E881F9BE76E9}"/>
                </a:ext>
              </a:extLst>
            </p:cNvPr>
            <p:cNvSpPr/>
            <p:nvPr/>
          </p:nvSpPr>
          <p:spPr>
            <a:xfrm>
              <a:off x="1784200" y="1474700"/>
              <a:ext cx="139375" cy="14075"/>
            </a:xfrm>
            <a:custGeom>
              <a:avLst/>
              <a:gdLst/>
              <a:ahLst/>
              <a:cxnLst/>
              <a:rect l="l" t="t" r="r" b="b"/>
              <a:pathLst>
                <a:path w="5575" h="563" extrusionOk="0">
                  <a:moveTo>
                    <a:pt x="282" y="0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54"/>
                  </a:lnTo>
                  <a:lnTo>
                    <a:pt x="1" y="282"/>
                  </a:lnTo>
                  <a:lnTo>
                    <a:pt x="26" y="384"/>
                  </a:lnTo>
                  <a:lnTo>
                    <a:pt x="78" y="461"/>
                  </a:lnTo>
                  <a:lnTo>
                    <a:pt x="154" y="537"/>
                  </a:lnTo>
                  <a:lnTo>
                    <a:pt x="282" y="563"/>
                  </a:lnTo>
                  <a:lnTo>
                    <a:pt x="5293" y="563"/>
                  </a:lnTo>
                  <a:lnTo>
                    <a:pt x="5395" y="537"/>
                  </a:lnTo>
                  <a:lnTo>
                    <a:pt x="5498" y="461"/>
                  </a:lnTo>
                  <a:lnTo>
                    <a:pt x="5549" y="384"/>
                  </a:lnTo>
                  <a:lnTo>
                    <a:pt x="5574" y="282"/>
                  </a:lnTo>
                  <a:lnTo>
                    <a:pt x="5549" y="154"/>
                  </a:lnTo>
                  <a:lnTo>
                    <a:pt x="5498" y="77"/>
                  </a:lnTo>
                  <a:lnTo>
                    <a:pt x="5395" y="26"/>
                  </a:lnTo>
                  <a:lnTo>
                    <a:pt x="5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75;p71">
              <a:extLst>
                <a:ext uri="{FF2B5EF4-FFF2-40B4-BE49-F238E27FC236}">
                  <a16:creationId xmlns:a16="http://schemas.microsoft.com/office/drawing/2014/main" id="{38E7FB4B-5C12-2940-9E20-4298C7912734}"/>
                </a:ext>
              </a:extLst>
            </p:cNvPr>
            <p:cNvSpPr/>
            <p:nvPr/>
          </p:nvSpPr>
          <p:spPr>
            <a:xfrm>
              <a:off x="1832150" y="1514975"/>
              <a:ext cx="124650" cy="14075"/>
            </a:xfrm>
            <a:custGeom>
              <a:avLst/>
              <a:gdLst/>
              <a:ahLst/>
              <a:cxnLst/>
              <a:rect l="l" t="t" r="r" b="b"/>
              <a:pathLst>
                <a:path w="4986" h="563" extrusionOk="0">
                  <a:moveTo>
                    <a:pt x="282" y="0"/>
                  </a:moveTo>
                  <a:lnTo>
                    <a:pt x="179" y="26"/>
                  </a:lnTo>
                  <a:lnTo>
                    <a:pt x="103" y="77"/>
                  </a:lnTo>
                  <a:lnTo>
                    <a:pt x="26" y="179"/>
                  </a:lnTo>
                  <a:lnTo>
                    <a:pt x="0" y="281"/>
                  </a:lnTo>
                  <a:lnTo>
                    <a:pt x="26" y="384"/>
                  </a:lnTo>
                  <a:lnTo>
                    <a:pt x="103" y="486"/>
                  </a:lnTo>
                  <a:lnTo>
                    <a:pt x="179" y="537"/>
                  </a:lnTo>
                  <a:lnTo>
                    <a:pt x="282" y="563"/>
                  </a:lnTo>
                  <a:lnTo>
                    <a:pt x="4704" y="563"/>
                  </a:lnTo>
                  <a:lnTo>
                    <a:pt x="4807" y="537"/>
                  </a:lnTo>
                  <a:lnTo>
                    <a:pt x="4909" y="486"/>
                  </a:lnTo>
                  <a:lnTo>
                    <a:pt x="4960" y="384"/>
                  </a:lnTo>
                  <a:lnTo>
                    <a:pt x="4986" y="281"/>
                  </a:lnTo>
                  <a:lnTo>
                    <a:pt x="4960" y="179"/>
                  </a:lnTo>
                  <a:lnTo>
                    <a:pt x="4909" y="77"/>
                  </a:lnTo>
                  <a:lnTo>
                    <a:pt x="4807" y="2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76;p71">
              <a:extLst>
                <a:ext uri="{FF2B5EF4-FFF2-40B4-BE49-F238E27FC236}">
                  <a16:creationId xmlns:a16="http://schemas.microsoft.com/office/drawing/2014/main" id="{1AF92477-6AE7-644E-AAF1-43AB21EBD790}"/>
                </a:ext>
              </a:extLst>
            </p:cNvPr>
            <p:cNvSpPr/>
            <p:nvPr/>
          </p:nvSpPr>
          <p:spPr>
            <a:xfrm>
              <a:off x="1784200" y="1514975"/>
              <a:ext cx="39025" cy="14075"/>
            </a:xfrm>
            <a:custGeom>
              <a:avLst/>
              <a:gdLst/>
              <a:ahLst/>
              <a:cxnLst/>
              <a:rect l="l" t="t" r="r" b="b"/>
              <a:pathLst>
                <a:path w="1561" h="563" extrusionOk="0">
                  <a:moveTo>
                    <a:pt x="282" y="0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79"/>
                  </a:lnTo>
                  <a:lnTo>
                    <a:pt x="1" y="281"/>
                  </a:lnTo>
                  <a:lnTo>
                    <a:pt x="26" y="384"/>
                  </a:lnTo>
                  <a:lnTo>
                    <a:pt x="78" y="486"/>
                  </a:lnTo>
                  <a:lnTo>
                    <a:pt x="154" y="537"/>
                  </a:lnTo>
                  <a:lnTo>
                    <a:pt x="282" y="563"/>
                  </a:lnTo>
                  <a:lnTo>
                    <a:pt x="1279" y="563"/>
                  </a:lnTo>
                  <a:lnTo>
                    <a:pt x="1381" y="537"/>
                  </a:lnTo>
                  <a:lnTo>
                    <a:pt x="1484" y="486"/>
                  </a:lnTo>
                  <a:lnTo>
                    <a:pt x="1535" y="384"/>
                  </a:lnTo>
                  <a:lnTo>
                    <a:pt x="1560" y="281"/>
                  </a:lnTo>
                  <a:lnTo>
                    <a:pt x="1535" y="179"/>
                  </a:lnTo>
                  <a:lnTo>
                    <a:pt x="1484" y="77"/>
                  </a:lnTo>
                  <a:lnTo>
                    <a:pt x="1381" y="26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77;p71">
              <a:extLst>
                <a:ext uri="{FF2B5EF4-FFF2-40B4-BE49-F238E27FC236}">
                  <a16:creationId xmlns:a16="http://schemas.microsoft.com/office/drawing/2014/main" id="{2E346B12-3E3A-004A-9408-E5701B429D51}"/>
                </a:ext>
              </a:extLst>
            </p:cNvPr>
            <p:cNvSpPr/>
            <p:nvPr/>
          </p:nvSpPr>
          <p:spPr>
            <a:xfrm>
              <a:off x="1997050" y="1624900"/>
              <a:ext cx="74150" cy="14075"/>
            </a:xfrm>
            <a:custGeom>
              <a:avLst/>
              <a:gdLst/>
              <a:ahLst/>
              <a:cxnLst/>
              <a:rect l="l" t="t" r="r" b="b"/>
              <a:pathLst>
                <a:path w="2966" h="563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0" y="179"/>
                  </a:lnTo>
                  <a:lnTo>
                    <a:pt x="0" y="282"/>
                  </a:lnTo>
                  <a:lnTo>
                    <a:pt x="0" y="384"/>
                  </a:lnTo>
                  <a:lnTo>
                    <a:pt x="77" y="486"/>
                  </a:lnTo>
                  <a:lnTo>
                    <a:pt x="154" y="537"/>
                  </a:lnTo>
                  <a:lnTo>
                    <a:pt x="256" y="563"/>
                  </a:lnTo>
                  <a:lnTo>
                    <a:pt x="2685" y="563"/>
                  </a:lnTo>
                  <a:lnTo>
                    <a:pt x="2787" y="537"/>
                  </a:lnTo>
                  <a:lnTo>
                    <a:pt x="2889" y="486"/>
                  </a:lnTo>
                  <a:lnTo>
                    <a:pt x="2940" y="384"/>
                  </a:lnTo>
                  <a:lnTo>
                    <a:pt x="2966" y="282"/>
                  </a:lnTo>
                  <a:lnTo>
                    <a:pt x="2940" y="179"/>
                  </a:lnTo>
                  <a:lnTo>
                    <a:pt x="2889" y="77"/>
                  </a:lnTo>
                  <a:lnTo>
                    <a:pt x="2787" y="26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78;p71">
              <a:extLst>
                <a:ext uri="{FF2B5EF4-FFF2-40B4-BE49-F238E27FC236}">
                  <a16:creationId xmlns:a16="http://schemas.microsoft.com/office/drawing/2014/main" id="{8307AEA9-C9DA-E249-B853-648C8A51EFE4}"/>
                </a:ext>
              </a:extLst>
            </p:cNvPr>
            <p:cNvSpPr/>
            <p:nvPr/>
          </p:nvSpPr>
          <p:spPr>
            <a:xfrm>
              <a:off x="1784200" y="1624900"/>
              <a:ext cx="151525" cy="14075"/>
            </a:xfrm>
            <a:custGeom>
              <a:avLst/>
              <a:gdLst/>
              <a:ahLst/>
              <a:cxnLst/>
              <a:rect l="l" t="t" r="r" b="b"/>
              <a:pathLst>
                <a:path w="6061" h="563" extrusionOk="0">
                  <a:moveTo>
                    <a:pt x="282" y="0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79"/>
                  </a:lnTo>
                  <a:lnTo>
                    <a:pt x="1" y="282"/>
                  </a:lnTo>
                  <a:lnTo>
                    <a:pt x="26" y="384"/>
                  </a:lnTo>
                  <a:lnTo>
                    <a:pt x="78" y="486"/>
                  </a:lnTo>
                  <a:lnTo>
                    <a:pt x="154" y="537"/>
                  </a:lnTo>
                  <a:lnTo>
                    <a:pt x="282" y="563"/>
                  </a:lnTo>
                  <a:lnTo>
                    <a:pt x="5804" y="563"/>
                  </a:lnTo>
                  <a:lnTo>
                    <a:pt x="5907" y="537"/>
                  </a:lnTo>
                  <a:lnTo>
                    <a:pt x="5983" y="486"/>
                  </a:lnTo>
                  <a:lnTo>
                    <a:pt x="6060" y="384"/>
                  </a:lnTo>
                  <a:lnTo>
                    <a:pt x="6060" y="282"/>
                  </a:lnTo>
                  <a:lnTo>
                    <a:pt x="6060" y="179"/>
                  </a:lnTo>
                  <a:lnTo>
                    <a:pt x="5983" y="77"/>
                  </a:lnTo>
                  <a:lnTo>
                    <a:pt x="5907" y="26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70;p71">
            <a:extLst>
              <a:ext uri="{FF2B5EF4-FFF2-40B4-BE49-F238E27FC236}">
                <a16:creationId xmlns:a16="http://schemas.microsoft.com/office/drawing/2014/main" id="{8C80900A-E2E3-5A46-9A37-F4E7FD3455A0}"/>
              </a:ext>
            </a:extLst>
          </p:cNvPr>
          <p:cNvGrpSpPr/>
          <p:nvPr/>
        </p:nvGrpSpPr>
        <p:grpSpPr>
          <a:xfrm>
            <a:off x="2646850" y="1517400"/>
            <a:ext cx="419300" cy="396925"/>
            <a:chOff x="1732450" y="1291900"/>
            <a:chExt cx="419300" cy="396925"/>
          </a:xfrm>
        </p:grpSpPr>
        <p:sp>
          <p:nvSpPr>
            <p:cNvPr id="43" name="Google Shape;1171;p71">
              <a:extLst>
                <a:ext uri="{FF2B5EF4-FFF2-40B4-BE49-F238E27FC236}">
                  <a16:creationId xmlns:a16="http://schemas.microsoft.com/office/drawing/2014/main" id="{42F7A190-67B4-FC4D-9A75-3098C77AE028}"/>
                </a:ext>
              </a:extLst>
            </p:cNvPr>
            <p:cNvSpPr/>
            <p:nvPr/>
          </p:nvSpPr>
          <p:spPr>
            <a:xfrm>
              <a:off x="1732450" y="1437000"/>
              <a:ext cx="386050" cy="251825"/>
            </a:xfrm>
            <a:custGeom>
              <a:avLst/>
              <a:gdLst/>
              <a:ahLst/>
              <a:cxnLst/>
              <a:rect l="l" t="t" r="r" b="b"/>
              <a:pathLst>
                <a:path w="15442" h="10073" extrusionOk="0">
                  <a:moveTo>
                    <a:pt x="15161" y="0"/>
                  </a:moveTo>
                  <a:lnTo>
                    <a:pt x="15058" y="26"/>
                  </a:lnTo>
                  <a:lnTo>
                    <a:pt x="14956" y="77"/>
                  </a:lnTo>
                  <a:lnTo>
                    <a:pt x="14905" y="179"/>
                  </a:lnTo>
                  <a:lnTo>
                    <a:pt x="14879" y="281"/>
                  </a:lnTo>
                  <a:lnTo>
                    <a:pt x="14879" y="9536"/>
                  </a:lnTo>
                  <a:lnTo>
                    <a:pt x="563" y="9536"/>
                  </a:lnTo>
                  <a:lnTo>
                    <a:pt x="563" y="7389"/>
                  </a:lnTo>
                  <a:lnTo>
                    <a:pt x="537" y="7286"/>
                  </a:lnTo>
                  <a:lnTo>
                    <a:pt x="486" y="7184"/>
                  </a:lnTo>
                  <a:lnTo>
                    <a:pt x="384" y="7133"/>
                  </a:lnTo>
                  <a:lnTo>
                    <a:pt x="281" y="7107"/>
                  </a:lnTo>
                  <a:lnTo>
                    <a:pt x="179" y="7133"/>
                  </a:lnTo>
                  <a:lnTo>
                    <a:pt x="77" y="7184"/>
                  </a:lnTo>
                  <a:lnTo>
                    <a:pt x="26" y="7286"/>
                  </a:lnTo>
                  <a:lnTo>
                    <a:pt x="0" y="7389"/>
                  </a:lnTo>
                  <a:lnTo>
                    <a:pt x="0" y="9792"/>
                  </a:lnTo>
                  <a:lnTo>
                    <a:pt x="26" y="9920"/>
                  </a:lnTo>
                  <a:lnTo>
                    <a:pt x="77" y="9996"/>
                  </a:lnTo>
                  <a:lnTo>
                    <a:pt x="179" y="10047"/>
                  </a:lnTo>
                  <a:lnTo>
                    <a:pt x="281" y="10073"/>
                  </a:lnTo>
                  <a:lnTo>
                    <a:pt x="15161" y="10073"/>
                  </a:lnTo>
                  <a:lnTo>
                    <a:pt x="15263" y="10047"/>
                  </a:lnTo>
                  <a:lnTo>
                    <a:pt x="15365" y="9996"/>
                  </a:lnTo>
                  <a:lnTo>
                    <a:pt x="15416" y="9920"/>
                  </a:lnTo>
                  <a:lnTo>
                    <a:pt x="15442" y="9792"/>
                  </a:lnTo>
                  <a:lnTo>
                    <a:pt x="15442" y="281"/>
                  </a:lnTo>
                  <a:lnTo>
                    <a:pt x="15416" y="179"/>
                  </a:lnTo>
                  <a:lnTo>
                    <a:pt x="15365" y="77"/>
                  </a:lnTo>
                  <a:lnTo>
                    <a:pt x="15263" y="26"/>
                  </a:lnTo>
                  <a:lnTo>
                    <a:pt x="15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72;p71">
              <a:extLst>
                <a:ext uri="{FF2B5EF4-FFF2-40B4-BE49-F238E27FC236}">
                  <a16:creationId xmlns:a16="http://schemas.microsoft.com/office/drawing/2014/main" id="{DC316834-099E-F341-9D98-3F6973DE50D5}"/>
                </a:ext>
              </a:extLst>
            </p:cNvPr>
            <p:cNvSpPr/>
            <p:nvPr/>
          </p:nvSpPr>
          <p:spPr>
            <a:xfrm>
              <a:off x="1732450" y="1291900"/>
              <a:ext cx="419300" cy="352825"/>
            </a:xfrm>
            <a:custGeom>
              <a:avLst/>
              <a:gdLst/>
              <a:ahLst/>
              <a:cxnLst/>
              <a:rect l="l" t="t" r="r" b="b"/>
              <a:pathLst>
                <a:path w="16772" h="14113" extrusionOk="0">
                  <a:moveTo>
                    <a:pt x="15058" y="563"/>
                  </a:moveTo>
                  <a:lnTo>
                    <a:pt x="15135" y="614"/>
                  </a:lnTo>
                  <a:lnTo>
                    <a:pt x="15953" y="1023"/>
                  </a:lnTo>
                  <a:lnTo>
                    <a:pt x="16030" y="1074"/>
                  </a:lnTo>
                  <a:lnTo>
                    <a:pt x="16107" y="1126"/>
                  </a:lnTo>
                  <a:lnTo>
                    <a:pt x="16158" y="1202"/>
                  </a:lnTo>
                  <a:lnTo>
                    <a:pt x="16183" y="1279"/>
                  </a:lnTo>
                  <a:lnTo>
                    <a:pt x="16209" y="1381"/>
                  </a:lnTo>
                  <a:lnTo>
                    <a:pt x="16209" y="1458"/>
                  </a:lnTo>
                  <a:lnTo>
                    <a:pt x="16183" y="1560"/>
                  </a:lnTo>
                  <a:lnTo>
                    <a:pt x="16158" y="1637"/>
                  </a:lnTo>
                  <a:lnTo>
                    <a:pt x="15723" y="2481"/>
                  </a:lnTo>
                  <a:lnTo>
                    <a:pt x="14087" y="1662"/>
                  </a:lnTo>
                  <a:lnTo>
                    <a:pt x="14521" y="819"/>
                  </a:lnTo>
                  <a:lnTo>
                    <a:pt x="14573" y="742"/>
                  </a:lnTo>
                  <a:lnTo>
                    <a:pt x="14624" y="665"/>
                  </a:lnTo>
                  <a:lnTo>
                    <a:pt x="14700" y="614"/>
                  </a:lnTo>
                  <a:lnTo>
                    <a:pt x="14777" y="589"/>
                  </a:lnTo>
                  <a:lnTo>
                    <a:pt x="14879" y="563"/>
                  </a:lnTo>
                  <a:close/>
                  <a:moveTo>
                    <a:pt x="9306" y="11454"/>
                  </a:moveTo>
                  <a:lnTo>
                    <a:pt x="10661" y="12144"/>
                  </a:lnTo>
                  <a:lnTo>
                    <a:pt x="9255" y="13244"/>
                  </a:lnTo>
                  <a:lnTo>
                    <a:pt x="9306" y="11454"/>
                  </a:lnTo>
                  <a:close/>
                  <a:moveTo>
                    <a:pt x="14803" y="1"/>
                  </a:moveTo>
                  <a:lnTo>
                    <a:pt x="14624" y="52"/>
                  </a:lnTo>
                  <a:lnTo>
                    <a:pt x="14419" y="128"/>
                  </a:lnTo>
                  <a:lnTo>
                    <a:pt x="14266" y="231"/>
                  </a:lnTo>
                  <a:lnTo>
                    <a:pt x="14138" y="384"/>
                  </a:lnTo>
                  <a:lnTo>
                    <a:pt x="14010" y="563"/>
                  </a:lnTo>
                  <a:lnTo>
                    <a:pt x="12578" y="3401"/>
                  </a:lnTo>
                  <a:lnTo>
                    <a:pt x="12553" y="3503"/>
                  </a:lnTo>
                  <a:lnTo>
                    <a:pt x="12553" y="3605"/>
                  </a:lnTo>
                  <a:lnTo>
                    <a:pt x="12604" y="3708"/>
                  </a:lnTo>
                  <a:lnTo>
                    <a:pt x="12706" y="3784"/>
                  </a:lnTo>
                  <a:lnTo>
                    <a:pt x="12809" y="3810"/>
                  </a:lnTo>
                  <a:lnTo>
                    <a:pt x="12911" y="3784"/>
                  </a:lnTo>
                  <a:lnTo>
                    <a:pt x="13013" y="3733"/>
                  </a:lnTo>
                  <a:lnTo>
                    <a:pt x="13064" y="3657"/>
                  </a:lnTo>
                  <a:lnTo>
                    <a:pt x="13831" y="2148"/>
                  </a:lnTo>
                  <a:lnTo>
                    <a:pt x="15467" y="2992"/>
                  </a:lnTo>
                  <a:lnTo>
                    <a:pt x="11045" y="11710"/>
                  </a:lnTo>
                  <a:lnTo>
                    <a:pt x="9408" y="10892"/>
                  </a:lnTo>
                  <a:lnTo>
                    <a:pt x="12655" y="4475"/>
                  </a:lnTo>
                  <a:lnTo>
                    <a:pt x="12681" y="4372"/>
                  </a:lnTo>
                  <a:lnTo>
                    <a:pt x="12681" y="4270"/>
                  </a:lnTo>
                  <a:lnTo>
                    <a:pt x="12630" y="4168"/>
                  </a:lnTo>
                  <a:lnTo>
                    <a:pt x="12527" y="4117"/>
                  </a:lnTo>
                  <a:lnTo>
                    <a:pt x="12425" y="4091"/>
                  </a:lnTo>
                  <a:lnTo>
                    <a:pt x="12323" y="4091"/>
                  </a:lnTo>
                  <a:lnTo>
                    <a:pt x="12221" y="4142"/>
                  </a:lnTo>
                  <a:lnTo>
                    <a:pt x="12169" y="4245"/>
                  </a:lnTo>
                  <a:lnTo>
                    <a:pt x="11684" y="5190"/>
                  </a:lnTo>
                  <a:lnTo>
                    <a:pt x="281" y="5190"/>
                  </a:lnTo>
                  <a:lnTo>
                    <a:pt x="179" y="5216"/>
                  </a:lnTo>
                  <a:lnTo>
                    <a:pt x="77" y="5267"/>
                  </a:lnTo>
                  <a:lnTo>
                    <a:pt x="26" y="5344"/>
                  </a:lnTo>
                  <a:lnTo>
                    <a:pt x="0" y="5472"/>
                  </a:lnTo>
                  <a:lnTo>
                    <a:pt x="0" y="12272"/>
                  </a:lnTo>
                  <a:lnTo>
                    <a:pt x="26" y="12374"/>
                  </a:lnTo>
                  <a:lnTo>
                    <a:pt x="77" y="12451"/>
                  </a:lnTo>
                  <a:lnTo>
                    <a:pt x="179" y="12528"/>
                  </a:lnTo>
                  <a:lnTo>
                    <a:pt x="281" y="12553"/>
                  </a:lnTo>
                  <a:lnTo>
                    <a:pt x="384" y="12528"/>
                  </a:lnTo>
                  <a:lnTo>
                    <a:pt x="486" y="12451"/>
                  </a:lnTo>
                  <a:lnTo>
                    <a:pt x="537" y="12374"/>
                  </a:lnTo>
                  <a:lnTo>
                    <a:pt x="563" y="12272"/>
                  </a:lnTo>
                  <a:lnTo>
                    <a:pt x="563" y="5753"/>
                  </a:lnTo>
                  <a:lnTo>
                    <a:pt x="11402" y="5753"/>
                  </a:lnTo>
                  <a:lnTo>
                    <a:pt x="8795" y="10892"/>
                  </a:lnTo>
                  <a:lnTo>
                    <a:pt x="8769" y="10994"/>
                  </a:lnTo>
                  <a:lnTo>
                    <a:pt x="8667" y="13832"/>
                  </a:lnTo>
                  <a:lnTo>
                    <a:pt x="8667" y="13908"/>
                  </a:lnTo>
                  <a:lnTo>
                    <a:pt x="8718" y="13985"/>
                  </a:lnTo>
                  <a:lnTo>
                    <a:pt x="8769" y="14036"/>
                  </a:lnTo>
                  <a:lnTo>
                    <a:pt x="8820" y="14087"/>
                  </a:lnTo>
                  <a:lnTo>
                    <a:pt x="8871" y="14113"/>
                  </a:lnTo>
                  <a:lnTo>
                    <a:pt x="9050" y="14113"/>
                  </a:lnTo>
                  <a:lnTo>
                    <a:pt x="9127" y="14062"/>
                  </a:lnTo>
                  <a:lnTo>
                    <a:pt x="11351" y="12298"/>
                  </a:lnTo>
                  <a:lnTo>
                    <a:pt x="11428" y="12221"/>
                  </a:lnTo>
                  <a:lnTo>
                    <a:pt x="16643" y="1892"/>
                  </a:lnTo>
                  <a:lnTo>
                    <a:pt x="16720" y="1714"/>
                  </a:lnTo>
                  <a:lnTo>
                    <a:pt x="16771" y="1509"/>
                  </a:lnTo>
                  <a:lnTo>
                    <a:pt x="16746" y="1304"/>
                  </a:lnTo>
                  <a:lnTo>
                    <a:pt x="16720" y="1126"/>
                  </a:lnTo>
                  <a:lnTo>
                    <a:pt x="16643" y="921"/>
                  </a:lnTo>
                  <a:lnTo>
                    <a:pt x="16516" y="768"/>
                  </a:lnTo>
                  <a:lnTo>
                    <a:pt x="16362" y="640"/>
                  </a:lnTo>
                  <a:lnTo>
                    <a:pt x="16209" y="512"/>
                  </a:lnTo>
                  <a:lnTo>
                    <a:pt x="15391" y="103"/>
                  </a:lnTo>
                  <a:lnTo>
                    <a:pt x="15186" y="26"/>
                  </a:lnTo>
                  <a:lnTo>
                    <a:pt x="150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3;p71">
              <a:extLst>
                <a:ext uri="{FF2B5EF4-FFF2-40B4-BE49-F238E27FC236}">
                  <a16:creationId xmlns:a16="http://schemas.microsoft.com/office/drawing/2014/main" id="{5A55F5C8-4982-AE4E-8852-08C86C4718C1}"/>
                </a:ext>
              </a:extLst>
            </p:cNvPr>
            <p:cNvSpPr/>
            <p:nvPr/>
          </p:nvSpPr>
          <p:spPr>
            <a:xfrm>
              <a:off x="1932500" y="1474700"/>
              <a:ext cx="47950" cy="14075"/>
            </a:xfrm>
            <a:custGeom>
              <a:avLst/>
              <a:gdLst/>
              <a:ahLst/>
              <a:cxnLst/>
              <a:rect l="l" t="t" r="r" b="b"/>
              <a:pathLst>
                <a:path w="1918" h="563" extrusionOk="0">
                  <a:moveTo>
                    <a:pt x="281" y="0"/>
                  </a:moveTo>
                  <a:lnTo>
                    <a:pt x="179" y="26"/>
                  </a:lnTo>
                  <a:lnTo>
                    <a:pt x="102" y="77"/>
                  </a:lnTo>
                  <a:lnTo>
                    <a:pt x="26" y="154"/>
                  </a:lnTo>
                  <a:lnTo>
                    <a:pt x="0" y="282"/>
                  </a:lnTo>
                  <a:lnTo>
                    <a:pt x="26" y="384"/>
                  </a:lnTo>
                  <a:lnTo>
                    <a:pt x="102" y="461"/>
                  </a:lnTo>
                  <a:lnTo>
                    <a:pt x="179" y="537"/>
                  </a:lnTo>
                  <a:lnTo>
                    <a:pt x="281" y="563"/>
                  </a:lnTo>
                  <a:lnTo>
                    <a:pt x="1636" y="563"/>
                  </a:lnTo>
                  <a:lnTo>
                    <a:pt x="1764" y="537"/>
                  </a:lnTo>
                  <a:lnTo>
                    <a:pt x="1841" y="461"/>
                  </a:lnTo>
                  <a:lnTo>
                    <a:pt x="1892" y="384"/>
                  </a:lnTo>
                  <a:lnTo>
                    <a:pt x="1918" y="282"/>
                  </a:lnTo>
                  <a:lnTo>
                    <a:pt x="1892" y="154"/>
                  </a:lnTo>
                  <a:lnTo>
                    <a:pt x="1841" y="77"/>
                  </a:lnTo>
                  <a:lnTo>
                    <a:pt x="176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74;p71">
              <a:extLst>
                <a:ext uri="{FF2B5EF4-FFF2-40B4-BE49-F238E27FC236}">
                  <a16:creationId xmlns:a16="http://schemas.microsoft.com/office/drawing/2014/main" id="{9BC825CF-6773-0A46-B12E-2B62D9647F9A}"/>
                </a:ext>
              </a:extLst>
            </p:cNvPr>
            <p:cNvSpPr/>
            <p:nvPr/>
          </p:nvSpPr>
          <p:spPr>
            <a:xfrm>
              <a:off x="1784200" y="1474700"/>
              <a:ext cx="139375" cy="14075"/>
            </a:xfrm>
            <a:custGeom>
              <a:avLst/>
              <a:gdLst/>
              <a:ahLst/>
              <a:cxnLst/>
              <a:rect l="l" t="t" r="r" b="b"/>
              <a:pathLst>
                <a:path w="5575" h="563" extrusionOk="0">
                  <a:moveTo>
                    <a:pt x="282" y="0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54"/>
                  </a:lnTo>
                  <a:lnTo>
                    <a:pt x="1" y="282"/>
                  </a:lnTo>
                  <a:lnTo>
                    <a:pt x="26" y="384"/>
                  </a:lnTo>
                  <a:lnTo>
                    <a:pt x="78" y="461"/>
                  </a:lnTo>
                  <a:lnTo>
                    <a:pt x="154" y="537"/>
                  </a:lnTo>
                  <a:lnTo>
                    <a:pt x="282" y="563"/>
                  </a:lnTo>
                  <a:lnTo>
                    <a:pt x="5293" y="563"/>
                  </a:lnTo>
                  <a:lnTo>
                    <a:pt x="5395" y="537"/>
                  </a:lnTo>
                  <a:lnTo>
                    <a:pt x="5498" y="461"/>
                  </a:lnTo>
                  <a:lnTo>
                    <a:pt x="5549" y="384"/>
                  </a:lnTo>
                  <a:lnTo>
                    <a:pt x="5574" y="282"/>
                  </a:lnTo>
                  <a:lnTo>
                    <a:pt x="5549" y="154"/>
                  </a:lnTo>
                  <a:lnTo>
                    <a:pt x="5498" y="77"/>
                  </a:lnTo>
                  <a:lnTo>
                    <a:pt x="5395" y="26"/>
                  </a:lnTo>
                  <a:lnTo>
                    <a:pt x="5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75;p71">
              <a:extLst>
                <a:ext uri="{FF2B5EF4-FFF2-40B4-BE49-F238E27FC236}">
                  <a16:creationId xmlns:a16="http://schemas.microsoft.com/office/drawing/2014/main" id="{49B59A1C-3F6A-8E4C-9636-A9F8B75AE292}"/>
                </a:ext>
              </a:extLst>
            </p:cNvPr>
            <p:cNvSpPr/>
            <p:nvPr/>
          </p:nvSpPr>
          <p:spPr>
            <a:xfrm>
              <a:off x="1832150" y="1514975"/>
              <a:ext cx="124650" cy="14075"/>
            </a:xfrm>
            <a:custGeom>
              <a:avLst/>
              <a:gdLst/>
              <a:ahLst/>
              <a:cxnLst/>
              <a:rect l="l" t="t" r="r" b="b"/>
              <a:pathLst>
                <a:path w="4986" h="563" extrusionOk="0">
                  <a:moveTo>
                    <a:pt x="282" y="0"/>
                  </a:moveTo>
                  <a:lnTo>
                    <a:pt x="179" y="26"/>
                  </a:lnTo>
                  <a:lnTo>
                    <a:pt x="103" y="77"/>
                  </a:lnTo>
                  <a:lnTo>
                    <a:pt x="26" y="179"/>
                  </a:lnTo>
                  <a:lnTo>
                    <a:pt x="0" y="281"/>
                  </a:lnTo>
                  <a:lnTo>
                    <a:pt x="26" y="384"/>
                  </a:lnTo>
                  <a:lnTo>
                    <a:pt x="103" y="486"/>
                  </a:lnTo>
                  <a:lnTo>
                    <a:pt x="179" y="537"/>
                  </a:lnTo>
                  <a:lnTo>
                    <a:pt x="282" y="563"/>
                  </a:lnTo>
                  <a:lnTo>
                    <a:pt x="4704" y="563"/>
                  </a:lnTo>
                  <a:lnTo>
                    <a:pt x="4807" y="537"/>
                  </a:lnTo>
                  <a:lnTo>
                    <a:pt x="4909" y="486"/>
                  </a:lnTo>
                  <a:lnTo>
                    <a:pt x="4960" y="384"/>
                  </a:lnTo>
                  <a:lnTo>
                    <a:pt x="4986" y="281"/>
                  </a:lnTo>
                  <a:lnTo>
                    <a:pt x="4960" y="179"/>
                  </a:lnTo>
                  <a:lnTo>
                    <a:pt x="4909" y="77"/>
                  </a:lnTo>
                  <a:lnTo>
                    <a:pt x="4807" y="2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76;p71">
              <a:extLst>
                <a:ext uri="{FF2B5EF4-FFF2-40B4-BE49-F238E27FC236}">
                  <a16:creationId xmlns:a16="http://schemas.microsoft.com/office/drawing/2014/main" id="{9B88B601-3433-434F-930B-564676B33F6C}"/>
                </a:ext>
              </a:extLst>
            </p:cNvPr>
            <p:cNvSpPr/>
            <p:nvPr/>
          </p:nvSpPr>
          <p:spPr>
            <a:xfrm>
              <a:off x="1784200" y="1514975"/>
              <a:ext cx="39025" cy="14075"/>
            </a:xfrm>
            <a:custGeom>
              <a:avLst/>
              <a:gdLst/>
              <a:ahLst/>
              <a:cxnLst/>
              <a:rect l="l" t="t" r="r" b="b"/>
              <a:pathLst>
                <a:path w="1561" h="563" extrusionOk="0">
                  <a:moveTo>
                    <a:pt x="282" y="0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79"/>
                  </a:lnTo>
                  <a:lnTo>
                    <a:pt x="1" y="281"/>
                  </a:lnTo>
                  <a:lnTo>
                    <a:pt x="26" y="384"/>
                  </a:lnTo>
                  <a:lnTo>
                    <a:pt x="78" y="486"/>
                  </a:lnTo>
                  <a:lnTo>
                    <a:pt x="154" y="537"/>
                  </a:lnTo>
                  <a:lnTo>
                    <a:pt x="282" y="563"/>
                  </a:lnTo>
                  <a:lnTo>
                    <a:pt x="1279" y="563"/>
                  </a:lnTo>
                  <a:lnTo>
                    <a:pt x="1381" y="537"/>
                  </a:lnTo>
                  <a:lnTo>
                    <a:pt x="1484" y="486"/>
                  </a:lnTo>
                  <a:lnTo>
                    <a:pt x="1535" y="384"/>
                  </a:lnTo>
                  <a:lnTo>
                    <a:pt x="1560" y="281"/>
                  </a:lnTo>
                  <a:lnTo>
                    <a:pt x="1535" y="179"/>
                  </a:lnTo>
                  <a:lnTo>
                    <a:pt x="1484" y="77"/>
                  </a:lnTo>
                  <a:lnTo>
                    <a:pt x="1381" y="26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77;p71">
              <a:extLst>
                <a:ext uri="{FF2B5EF4-FFF2-40B4-BE49-F238E27FC236}">
                  <a16:creationId xmlns:a16="http://schemas.microsoft.com/office/drawing/2014/main" id="{358F49DE-91BC-2540-A1AB-F56441FC6661}"/>
                </a:ext>
              </a:extLst>
            </p:cNvPr>
            <p:cNvSpPr/>
            <p:nvPr/>
          </p:nvSpPr>
          <p:spPr>
            <a:xfrm>
              <a:off x="1997050" y="1624900"/>
              <a:ext cx="74150" cy="14075"/>
            </a:xfrm>
            <a:custGeom>
              <a:avLst/>
              <a:gdLst/>
              <a:ahLst/>
              <a:cxnLst/>
              <a:rect l="l" t="t" r="r" b="b"/>
              <a:pathLst>
                <a:path w="2966" h="563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0" y="179"/>
                  </a:lnTo>
                  <a:lnTo>
                    <a:pt x="0" y="282"/>
                  </a:lnTo>
                  <a:lnTo>
                    <a:pt x="0" y="384"/>
                  </a:lnTo>
                  <a:lnTo>
                    <a:pt x="77" y="486"/>
                  </a:lnTo>
                  <a:lnTo>
                    <a:pt x="154" y="537"/>
                  </a:lnTo>
                  <a:lnTo>
                    <a:pt x="256" y="563"/>
                  </a:lnTo>
                  <a:lnTo>
                    <a:pt x="2685" y="563"/>
                  </a:lnTo>
                  <a:lnTo>
                    <a:pt x="2787" y="537"/>
                  </a:lnTo>
                  <a:lnTo>
                    <a:pt x="2889" y="486"/>
                  </a:lnTo>
                  <a:lnTo>
                    <a:pt x="2940" y="384"/>
                  </a:lnTo>
                  <a:lnTo>
                    <a:pt x="2966" y="282"/>
                  </a:lnTo>
                  <a:lnTo>
                    <a:pt x="2940" y="179"/>
                  </a:lnTo>
                  <a:lnTo>
                    <a:pt x="2889" y="77"/>
                  </a:lnTo>
                  <a:lnTo>
                    <a:pt x="2787" y="26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78;p71">
              <a:extLst>
                <a:ext uri="{FF2B5EF4-FFF2-40B4-BE49-F238E27FC236}">
                  <a16:creationId xmlns:a16="http://schemas.microsoft.com/office/drawing/2014/main" id="{11047E1B-3F6D-5E4F-AF70-C18EB2D7E2B7}"/>
                </a:ext>
              </a:extLst>
            </p:cNvPr>
            <p:cNvSpPr/>
            <p:nvPr/>
          </p:nvSpPr>
          <p:spPr>
            <a:xfrm>
              <a:off x="1784200" y="1624900"/>
              <a:ext cx="151525" cy="14075"/>
            </a:xfrm>
            <a:custGeom>
              <a:avLst/>
              <a:gdLst/>
              <a:ahLst/>
              <a:cxnLst/>
              <a:rect l="l" t="t" r="r" b="b"/>
              <a:pathLst>
                <a:path w="6061" h="563" extrusionOk="0">
                  <a:moveTo>
                    <a:pt x="282" y="0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79"/>
                  </a:lnTo>
                  <a:lnTo>
                    <a:pt x="1" y="282"/>
                  </a:lnTo>
                  <a:lnTo>
                    <a:pt x="26" y="384"/>
                  </a:lnTo>
                  <a:lnTo>
                    <a:pt x="78" y="486"/>
                  </a:lnTo>
                  <a:lnTo>
                    <a:pt x="154" y="537"/>
                  </a:lnTo>
                  <a:lnTo>
                    <a:pt x="282" y="563"/>
                  </a:lnTo>
                  <a:lnTo>
                    <a:pt x="5804" y="563"/>
                  </a:lnTo>
                  <a:lnTo>
                    <a:pt x="5907" y="537"/>
                  </a:lnTo>
                  <a:lnTo>
                    <a:pt x="5983" y="486"/>
                  </a:lnTo>
                  <a:lnTo>
                    <a:pt x="6060" y="384"/>
                  </a:lnTo>
                  <a:lnTo>
                    <a:pt x="6060" y="282"/>
                  </a:lnTo>
                  <a:lnTo>
                    <a:pt x="6060" y="179"/>
                  </a:lnTo>
                  <a:lnTo>
                    <a:pt x="5983" y="77"/>
                  </a:lnTo>
                  <a:lnTo>
                    <a:pt x="5907" y="26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170;p71">
            <a:extLst>
              <a:ext uri="{FF2B5EF4-FFF2-40B4-BE49-F238E27FC236}">
                <a16:creationId xmlns:a16="http://schemas.microsoft.com/office/drawing/2014/main" id="{3126522B-DD7C-1A4C-B0CF-2FA21A70A697}"/>
              </a:ext>
            </a:extLst>
          </p:cNvPr>
          <p:cNvGrpSpPr/>
          <p:nvPr/>
        </p:nvGrpSpPr>
        <p:grpSpPr>
          <a:xfrm>
            <a:off x="4547017" y="1651937"/>
            <a:ext cx="419300" cy="396925"/>
            <a:chOff x="1732450" y="1291900"/>
            <a:chExt cx="419300" cy="396925"/>
          </a:xfrm>
        </p:grpSpPr>
        <p:sp>
          <p:nvSpPr>
            <p:cNvPr id="53" name="Google Shape;1171;p71">
              <a:extLst>
                <a:ext uri="{FF2B5EF4-FFF2-40B4-BE49-F238E27FC236}">
                  <a16:creationId xmlns:a16="http://schemas.microsoft.com/office/drawing/2014/main" id="{780FEF21-E341-8545-9F10-23A836222329}"/>
                </a:ext>
              </a:extLst>
            </p:cNvPr>
            <p:cNvSpPr/>
            <p:nvPr/>
          </p:nvSpPr>
          <p:spPr>
            <a:xfrm>
              <a:off x="1732450" y="1437000"/>
              <a:ext cx="386050" cy="251825"/>
            </a:xfrm>
            <a:custGeom>
              <a:avLst/>
              <a:gdLst/>
              <a:ahLst/>
              <a:cxnLst/>
              <a:rect l="l" t="t" r="r" b="b"/>
              <a:pathLst>
                <a:path w="15442" h="10073" extrusionOk="0">
                  <a:moveTo>
                    <a:pt x="15161" y="0"/>
                  </a:moveTo>
                  <a:lnTo>
                    <a:pt x="15058" y="26"/>
                  </a:lnTo>
                  <a:lnTo>
                    <a:pt x="14956" y="77"/>
                  </a:lnTo>
                  <a:lnTo>
                    <a:pt x="14905" y="179"/>
                  </a:lnTo>
                  <a:lnTo>
                    <a:pt x="14879" y="281"/>
                  </a:lnTo>
                  <a:lnTo>
                    <a:pt x="14879" y="9536"/>
                  </a:lnTo>
                  <a:lnTo>
                    <a:pt x="563" y="9536"/>
                  </a:lnTo>
                  <a:lnTo>
                    <a:pt x="563" y="7389"/>
                  </a:lnTo>
                  <a:lnTo>
                    <a:pt x="537" y="7286"/>
                  </a:lnTo>
                  <a:lnTo>
                    <a:pt x="486" y="7184"/>
                  </a:lnTo>
                  <a:lnTo>
                    <a:pt x="384" y="7133"/>
                  </a:lnTo>
                  <a:lnTo>
                    <a:pt x="281" y="7107"/>
                  </a:lnTo>
                  <a:lnTo>
                    <a:pt x="179" y="7133"/>
                  </a:lnTo>
                  <a:lnTo>
                    <a:pt x="77" y="7184"/>
                  </a:lnTo>
                  <a:lnTo>
                    <a:pt x="26" y="7286"/>
                  </a:lnTo>
                  <a:lnTo>
                    <a:pt x="0" y="7389"/>
                  </a:lnTo>
                  <a:lnTo>
                    <a:pt x="0" y="9792"/>
                  </a:lnTo>
                  <a:lnTo>
                    <a:pt x="26" y="9920"/>
                  </a:lnTo>
                  <a:lnTo>
                    <a:pt x="77" y="9996"/>
                  </a:lnTo>
                  <a:lnTo>
                    <a:pt x="179" y="10047"/>
                  </a:lnTo>
                  <a:lnTo>
                    <a:pt x="281" y="10073"/>
                  </a:lnTo>
                  <a:lnTo>
                    <a:pt x="15161" y="10073"/>
                  </a:lnTo>
                  <a:lnTo>
                    <a:pt x="15263" y="10047"/>
                  </a:lnTo>
                  <a:lnTo>
                    <a:pt x="15365" y="9996"/>
                  </a:lnTo>
                  <a:lnTo>
                    <a:pt x="15416" y="9920"/>
                  </a:lnTo>
                  <a:lnTo>
                    <a:pt x="15442" y="9792"/>
                  </a:lnTo>
                  <a:lnTo>
                    <a:pt x="15442" y="281"/>
                  </a:lnTo>
                  <a:lnTo>
                    <a:pt x="15416" y="179"/>
                  </a:lnTo>
                  <a:lnTo>
                    <a:pt x="15365" y="77"/>
                  </a:lnTo>
                  <a:lnTo>
                    <a:pt x="15263" y="26"/>
                  </a:lnTo>
                  <a:lnTo>
                    <a:pt x="15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72;p71">
              <a:extLst>
                <a:ext uri="{FF2B5EF4-FFF2-40B4-BE49-F238E27FC236}">
                  <a16:creationId xmlns:a16="http://schemas.microsoft.com/office/drawing/2014/main" id="{31134D1E-DF5C-B946-A479-90D96CDC9599}"/>
                </a:ext>
              </a:extLst>
            </p:cNvPr>
            <p:cNvSpPr/>
            <p:nvPr/>
          </p:nvSpPr>
          <p:spPr>
            <a:xfrm>
              <a:off x="1732450" y="1291900"/>
              <a:ext cx="419300" cy="352825"/>
            </a:xfrm>
            <a:custGeom>
              <a:avLst/>
              <a:gdLst/>
              <a:ahLst/>
              <a:cxnLst/>
              <a:rect l="l" t="t" r="r" b="b"/>
              <a:pathLst>
                <a:path w="16772" h="14113" extrusionOk="0">
                  <a:moveTo>
                    <a:pt x="15058" y="563"/>
                  </a:moveTo>
                  <a:lnTo>
                    <a:pt x="15135" y="614"/>
                  </a:lnTo>
                  <a:lnTo>
                    <a:pt x="15953" y="1023"/>
                  </a:lnTo>
                  <a:lnTo>
                    <a:pt x="16030" y="1074"/>
                  </a:lnTo>
                  <a:lnTo>
                    <a:pt x="16107" y="1126"/>
                  </a:lnTo>
                  <a:lnTo>
                    <a:pt x="16158" y="1202"/>
                  </a:lnTo>
                  <a:lnTo>
                    <a:pt x="16183" y="1279"/>
                  </a:lnTo>
                  <a:lnTo>
                    <a:pt x="16209" y="1381"/>
                  </a:lnTo>
                  <a:lnTo>
                    <a:pt x="16209" y="1458"/>
                  </a:lnTo>
                  <a:lnTo>
                    <a:pt x="16183" y="1560"/>
                  </a:lnTo>
                  <a:lnTo>
                    <a:pt x="16158" y="1637"/>
                  </a:lnTo>
                  <a:lnTo>
                    <a:pt x="15723" y="2481"/>
                  </a:lnTo>
                  <a:lnTo>
                    <a:pt x="14087" y="1662"/>
                  </a:lnTo>
                  <a:lnTo>
                    <a:pt x="14521" y="819"/>
                  </a:lnTo>
                  <a:lnTo>
                    <a:pt x="14573" y="742"/>
                  </a:lnTo>
                  <a:lnTo>
                    <a:pt x="14624" y="665"/>
                  </a:lnTo>
                  <a:lnTo>
                    <a:pt x="14700" y="614"/>
                  </a:lnTo>
                  <a:lnTo>
                    <a:pt x="14777" y="589"/>
                  </a:lnTo>
                  <a:lnTo>
                    <a:pt x="14879" y="563"/>
                  </a:lnTo>
                  <a:close/>
                  <a:moveTo>
                    <a:pt x="9306" y="11454"/>
                  </a:moveTo>
                  <a:lnTo>
                    <a:pt x="10661" y="12144"/>
                  </a:lnTo>
                  <a:lnTo>
                    <a:pt x="9255" y="13244"/>
                  </a:lnTo>
                  <a:lnTo>
                    <a:pt x="9306" y="11454"/>
                  </a:lnTo>
                  <a:close/>
                  <a:moveTo>
                    <a:pt x="14803" y="1"/>
                  </a:moveTo>
                  <a:lnTo>
                    <a:pt x="14624" y="52"/>
                  </a:lnTo>
                  <a:lnTo>
                    <a:pt x="14419" y="128"/>
                  </a:lnTo>
                  <a:lnTo>
                    <a:pt x="14266" y="231"/>
                  </a:lnTo>
                  <a:lnTo>
                    <a:pt x="14138" y="384"/>
                  </a:lnTo>
                  <a:lnTo>
                    <a:pt x="14010" y="563"/>
                  </a:lnTo>
                  <a:lnTo>
                    <a:pt x="12578" y="3401"/>
                  </a:lnTo>
                  <a:lnTo>
                    <a:pt x="12553" y="3503"/>
                  </a:lnTo>
                  <a:lnTo>
                    <a:pt x="12553" y="3605"/>
                  </a:lnTo>
                  <a:lnTo>
                    <a:pt x="12604" y="3708"/>
                  </a:lnTo>
                  <a:lnTo>
                    <a:pt x="12706" y="3784"/>
                  </a:lnTo>
                  <a:lnTo>
                    <a:pt x="12809" y="3810"/>
                  </a:lnTo>
                  <a:lnTo>
                    <a:pt x="12911" y="3784"/>
                  </a:lnTo>
                  <a:lnTo>
                    <a:pt x="13013" y="3733"/>
                  </a:lnTo>
                  <a:lnTo>
                    <a:pt x="13064" y="3657"/>
                  </a:lnTo>
                  <a:lnTo>
                    <a:pt x="13831" y="2148"/>
                  </a:lnTo>
                  <a:lnTo>
                    <a:pt x="15467" y="2992"/>
                  </a:lnTo>
                  <a:lnTo>
                    <a:pt x="11045" y="11710"/>
                  </a:lnTo>
                  <a:lnTo>
                    <a:pt x="9408" y="10892"/>
                  </a:lnTo>
                  <a:lnTo>
                    <a:pt x="12655" y="4475"/>
                  </a:lnTo>
                  <a:lnTo>
                    <a:pt x="12681" y="4372"/>
                  </a:lnTo>
                  <a:lnTo>
                    <a:pt x="12681" y="4270"/>
                  </a:lnTo>
                  <a:lnTo>
                    <a:pt x="12630" y="4168"/>
                  </a:lnTo>
                  <a:lnTo>
                    <a:pt x="12527" y="4117"/>
                  </a:lnTo>
                  <a:lnTo>
                    <a:pt x="12425" y="4091"/>
                  </a:lnTo>
                  <a:lnTo>
                    <a:pt x="12323" y="4091"/>
                  </a:lnTo>
                  <a:lnTo>
                    <a:pt x="12221" y="4142"/>
                  </a:lnTo>
                  <a:lnTo>
                    <a:pt x="12169" y="4245"/>
                  </a:lnTo>
                  <a:lnTo>
                    <a:pt x="11684" y="5190"/>
                  </a:lnTo>
                  <a:lnTo>
                    <a:pt x="281" y="5190"/>
                  </a:lnTo>
                  <a:lnTo>
                    <a:pt x="179" y="5216"/>
                  </a:lnTo>
                  <a:lnTo>
                    <a:pt x="77" y="5267"/>
                  </a:lnTo>
                  <a:lnTo>
                    <a:pt x="26" y="5344"/>
                  </a:lnTo>
                  <a:lnTo>
                    <a:pt x="0" y="5472"/>
                  </a:lnTo>
                  <a:lnTo>
                    <a:pt x="0" y="12272"/>
                  </a:lnTo>
                  <a:lnTo>
                    <a:pt x="26" y="12374"/>
                  </a:lnTo>
                  <a:lnTo>
                    <a:pt x="77" y="12451"/>
                  </a:lnTo>
                  <a:lnTo>
                    <a:pt x="179" y="12528"/>
                  </a:lnTo>
                  <a:lnTo>
                    <a:pt x="281" y="12553"/>
                  </a:lnTo>
                  <a:lnTo>
                    <a:pt x="384" y="12528"/>
                  </a:lnTo>
                  <a:lnTo>
                    <a:pt x="486" y="12451"/>
                  </a:lnTo>
                  <a:lnTo>
                    <a:pt x="537" y="12374"/>
                  </a:lnTo>
                  <a:lnTo>
                    <a:pt x="563" y="12272"/>
                  </a:lnTo>
                  <a:lnTo>
                    <a:pt x="563" y="5753"/>
                  </a:lnTo>
                  <a:lnTo>
                    <a:pt x="11402" y="5753"/>
                  </a:lnTo>
                  <a:lnTo>
                    <a:pt x="8795" y="10892"/>
                  </a:lnTo>
                  <a:lnTo>
                    <a:pt x="8769" y="10994"/>
                  </a:lnTo>
                  <a:lnTo>
                    <a:pt x="8667" y="13832"/>
                  </a:lnTo>
                  <a:lnTo>
                    <a:pt x="8667" y="13908"/>
                  </a:lnTo>
                  <a:lnTo>
                    <a:pt x="8718" y="13985"/>
                  </a:lnTo>
                  <a:lnTo>
                    <a:pt x="8769" y="14036"/>
                  </a:lnTo>
                  <a:lnTo>
                    <a:pt x="8820" y="14087"/>
                  </a:lnTo>
                  <a:lnTo>
                    <a:pt x="8871" y="14113"/>
                  </a:lnTo>
                  <a:lnTo>
                    <a:pt x="9050" y="14113"/>
                  </a:lnTo>
                  <a:lnTo>
                    <a:pt x="9127" y="14062"/>
                  </a:lnTo>
                  <a:lnTo>
                    <a:pt x="11351" y="12298"/>
                  </a:lnTo>
                  <a:lnTo>
                    <a:pt x="11428" y="12221"/>
                  </a:lnTo>
                  <a:lnTo>
                    <a:pt x="16643" y="1892"/>
                  </a:lnTo>
                  <a:lnTo>
                    <a:pt x="16720" y="1714"/>
                  </a:lnTo>
                  <a:lnTo>
                    <a:pt x="16771" y="1509"/>
                  </a:lnTo>
                  <a:lnTo>
                    <a:pt x="16746" y="1304"/>
                  </a:lnTo>
                  <a:lnTo>
                    <a:pt x="16720" y="1126"/>
                  </a:lnTo>
                  <a:lnTo>
                    <a:pt x="16643" y="921"/>
                  </a:lnTo>
                  <a:lnTo>
                    <a:pt x="16516" y="768"/>
                  </a:lnTo>
                  <a:lnTo>
                    <a:pt x="16362" y="640"/>
                  </a:lnTo>
                  <a:lnTo>
                    <a:pt x="16209" y="512"/>
                  </a:lnTo>
                  <a:lnTo>
                    <a:pt x="15391" y="103"/>
                  </a:lnTo>
                  <a:lnTo>
                    <a:pt x="15186" y="26"/>
                  </a:lnTo>
                  <a:lnTo>
                    <a:pt x="150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73;p71">
              <a:extLst>
                <a:ext uri="{FF2B5EF4-FFF2-40B4-BE49-F238E27FC236}">
                  <a16:creationId xmlns:a16="http://schemas.microsoft.com/office/drawing/2014/main" id="{55BF2550-3AD1-4248-BB6F-45F7F6EA42AB}"/>
                </a:ext>
              </a:extLst>
            </p:cNvPr>
            <p:cNvSpPr/>
            <p:nvPr/>
          </p:nvSpPr>
          <p:spPr>
            <a:xfrm>
              <a:off x="1932500" y="1474700"/>
              <a:ext cx="47950" cy="14075"/>
            </a:xfrm>
            <a:custGeom>
              <a:avLst/>
              <a:gdLst/>
              <a:ahLst/>
              <a:cxnLst/>
              <a:rect l="l" t="t" r="r" b="b"/>
              <a:pathLst>
                <a:path w="1918" h="563" extrusionOk="0">
                  <a:moveTo>
                    <a:pt x="281" y="0"/>
                  </a:moveTo>
                  <a:lnTo>
                    <a:pt x="179" y="26"/>
                  </a:lnTo>
                  <a:lnTo>
                    <a:pt x="102" y="77"/>
                  </a:lnTo>
                  <a:lnTo>
                    <a:pt x="26" y="154"/>
                  </a:lnTo>
                  <a:lnTo>
                    <a:pt x="0" y="282"/>
                  </a:lnTo>
                  <a:lnTo>
                    <a:pt x="26" y="384"/>
                  </a:lnTo>
                  <a:lnTo>
                    <a:pt x="102" y="461"/>
                  </a:lnTo>
                  <a:lnTo>
                    <a:pt x="179" y="537"/>
                  </a:lnTo>
                  <a:lnTo>
                    <a:pt x="281" y="563"/>
                  </a:lnTo>
                  <a:lnTo>
                    <a:pt x="1636" y="563"/>
                  </a:lnTo>
                  <a:lnTo>
                    <a:pt x="1764" y="537"/>
                  </a:lnTo>
                  <a:lnTo>
                    <a:pt x="1841" y="461"/>
                  </a:lnTo>
                  <a:lnTo>
                    <a:pt x="1892" y="384"/>
                  </a:lnTo>
                  <a:lnTo>
                    <a:pt x="1918" y="282"/>
                  </a:lnTo>
                  <a:lnTo>
                    <a:pt x="1892" y="154"/>
                  </a:lnTo>
                  <a:lnTo>
                    <a:pt x="1841" y="77"/>
                  </a:lnTo>
                  <a:lnTo>
                    <a:pt x="176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74;p71">
              <a:extLst>
                <a:ext uri="{FF2B5EF4-FFF2-40B4-BE49-F238E27FC236}">
                  <a16:creationId xmlns:a16="http://schemas.microsoft.com/office/drawing/2014/main" id="{47A95934-FF84-074A-868C-FA3608D3ADCD}"/>
                </a:ext>
              </a:extLst>
            </p:cNvPr>
            <p:cNvSpPr/>
            <p:nvPr/>
          </p:nvSpPr>
          <p:spPr>
            <a:xfrm>
              <a:off x="1784200" y="1474700"/>
              <a:ext cx="139375" cy="14075"/>
            </a:xfrm>
            <a:custGeom>
              <a:avLst/>
              <a:gdLst/>
              <a:ahLst/>
              <a:cxnLst/>
              <a:rect l="l" t="t" r="r" b="b"/>
              <a:pathLst>
                <a:path w="5575" h="563" extrusionOk="0">
                  <a:moveTo>
                    <a:pt x="282" y="0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54"/>
                  </a:lnTo>
                  <a:lnTo>
                    <a:pt x="1" y="282"/>
                  </a:lnTo>
                  <a:lnTo>
                    <a:pt x="26" y="384"/>
                  </a:lnTo>
                  <a:lnTo>
                    <a:pt x="78" y="461"/>
                  </a:lnTo>
                  <a:lnTo>
                    <a:pt x="154" y="537"/>
                  </a:lnTo>
                  <a:lnTo>
                    <a:pt x="282" y="563"/>
                  </a:lnTo>
                  <a:lnTo>
                    <a:pt x="5293" y="563"/>
                  </a:lnTo>
                  <a:lnTo>
                    <a:pt x="5395" y="537"/>
                  </a:lnTo>
                  <a:lnTo>
                    <a:pt x="5498" y="461"/>
                  </a:lnTo>
                  <a:lnTo>
                    <a:pt x="5549" y="384"/>
                  </a:lnTo>
                  <a:lnTo>
                    <a:pt x="5574" y="282"/>
                  </a:lnTo>
                  <a:lnTo>
                    <a:pt x="5549" y="154"/>
                  </a:lnTo>
                  <a:lnTo>
                    <a:pt x="5498" y="77"/>
                  </a:lnTo>
                  <a:lnTo>
                    <a:pt x="5395" y="26"/>
                  </a:lnTo>
                  <a:lnTo>
                    <a:pt x="5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75;p71">
              <a:extLst>
                <a:ext uri="{FF2B5EF4-FFF2-40B4-BE49-F238E27FC236}">
                  <a16:creationId xmlns:a16="http://schemas.microsoft.com/office/drawing/2014/main" id="{0651827F-9630-8B44-84FF-F13F2EAA74DA}"/>
                </a:ext>
              </a:extLst>
            </p:cNvPr>
            <p:cNvSpPr/>
            <p:nvPr/>
          </p:nvSpPr>
          <p:spPr>
            <a:xfrm>
              <a:off x="1832150" y="1514975"/>
              <a:ext cx="124650" cy="14075"/>
            </a:xfrm>
            <a:custGeom>
              <a:avLst/>
              <a:gdLst/>
              <a:ahLst/>
              <a:cxnLst/>
              <a:rect l="l" t="t" r="r" b="b"/>
              <a:pathLst>
                <a:path w="4986" h="563" extrusionOk="0">
                  <a:moveTo>
                    <a:pt x="282" y="0"/>
                  </a:moveTo>
                  <a:lnTo>
                    <a:pt x="179" y="26"/>
                  </a:lnTo>
                  <a:lnTo>
                    <a:pt x="103" y="77"/>
                  </a:lnTo>
                  <a:lnTo>
                    <a:pt x="26" y="179"/>
                  </a:lnTo>
                  <a:lnTo>
                    <a:pt x="0" y="281"/>
                  </a:lnTo>
                  <a:lnTo>
                    <a:pt x="26" y="384"/>
                  </a:lnTo>
                  <a:lnTo>
                    <a:pt x="103" y="486"/>
                  </a:lnTo>
                  <a:lnTo>
                    <a:pt x="179" y="537"/>
                  </a:lnTo>
                  <a:lnTo>
                    <a:pt x="282" y="563"/>
                  </a:lnTo>
                  <a:lnTo>
                    <a:pt x="4704" y="563"/>
                  </a:lnTo>
                  <a:lnTo>
                    <a:pt x="4807" y="537"/>
                  </a:lnTo>
                  <a:lnTo>
                    <a:pt x="4909" y="486"/>
                  </a:lnTo>
                  <a:lnTo>
                    <a:pt x="4960" y="384"/>
                  </a:lnTo>
                  <a:lnTo>
                    <a:pt x="4986" y="281"/>
                  </a:lnTo>
                  <a:lnTo>
                    <a:pt x="4960" y="179"/>
                  </a:lnTo>
                  <a:lnTo>
                    <a:pt x="4909" y="77"/>
                  </a:lnTo>
                  <a:lnTo>
                    <a:pt x="4807" y="2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76;p71">
              <a:extLst>
                <a:ext uri="{FF2B5EF4-FFF2-40B4-BE49-F238E27FC236}">
                  <a16:creationId xmlns:a16="http://schemas.microsoft.com/office/drawing/2014/main" id="{FB56107F-F5B2-3345-8BD1-6C6D56D1883B}"/>
                </a:ext>
              </a:extLst>
            </p:cNvPr>
            <p:cNvSpPr/>
            <p:nvPr/>
          </p:nvSpPr>
          <p:spPr>
            <a:xfrm>
              <a:off x="1784200" y="1514975"/>
              <a:ext cx="39025" cy="14075"/>
            </a:xfrm>
            <a:custGeom>
              <a:avLst/>
              <a:gdLst/>
              <a:ahLst/>
              <a:cxnLst/>
              <a:rect l="l" t="t" r="r" b="b"/>
              <a:pathLst>
                <a:path w="1561" h="563" extrusionOk="0">
                  <a:moveTo>
                    <a:pt x="282" y="0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79"/>
                  </a:lnTo>
                  <a:lnTo>
                    <a:pt x="1" y="281"/>
                  </a:lnTo>
                  <a:lnTo>
                    <a:pt x="26" y="384"/>
                  </a:lnTo>
                  <a:lnTo>
                    <a:pt x="78" y="486"/>
                  </a:lnTo>
                  <a:lnTo>
                    <a:pt x="154" y="537"/>
                  </a:lnTo>
                  <a:lnTo>
                    <a:pt x="282" y="563"/>
                  </a:lnTo>
                  <a:lnTo>
                    <a:pt x="1279" y="563"/>
                  </a:lnTo>
                  <a:lnTo>
                    <a:pt x="1381" y="537"/>
                  </a:lnTo>
                  <a:lnTo>
                    <a:pt x="1484" y="486"/>
                  </a:lnTo>
                  <a:lnTo>
                    <a:pt x="1535" y="384"/>
                  </a:lnTo>
                  <a:lnTo>
                    <a:pt x="1560" y="281"/>
                  </a:lnTo>
                  <a:lnTo>
                    <a:pt x="1535" y="179"/>
                  </a:lnTo>
                  <a:lnTo>
                    <a:pt x="1484" y="77"/>
                  </a:lnTo>
                  <a:lnTo>
                    <a:pt x="1381" y="26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77;p71">
              <a:extLst>
                <a:ext uri="{FF2B5EF4-FFF2-40B4-BE49-F238E27FC236}">
                  <a16:creationId xmlns:a16="http://schemas.microsoft.com/office/drawing/2014/main" id="{6BC55930-A8D2-9C4F-9193-75F131FD08AA}"/>
                </a:ext>
              </a:extLst>
            </p:cNvPr>
            <p:cNvSpPr/>
            <p:nvPr/>
          </p:nvSpPr>
          <p:spPr>
            <a:xfrm>
              <a:off x="1997050" y="1624900"/>
              <a:ext cx="74150" cy="14075"/>
            </a:xfrm>
            <a:custGeom>
              <a:avLst/>
              <a:gdLst/>
              <a:ahLst/>
              <a:cxnLst/>
              <a:rect l="l" t="t" r="r" b="b"/>
              <a:pathLst>
                <a:path w="2966" h="563" extrusionOk="0">
                  <a:moveTo>
                    <a:pt x="256" y="0"/>
                  </a:moveTo>
                  <a:lnTo>
                    <a:pt x="154" y="26"/>
                  </a:lnTo>
                  <a:lnTo>
                    <a:pt x="77" y="77"/>
                  </a:lnTo>
                  <a:lnTo>
                    <a:pt x="0" y="179"/>
                  </a:lnTo>
                  <a:lnTo>
                    <a:pt x="0" y="282"/>
                  </a:lnTo>
                  <a:lnTo>
                    <a:pt x="0" y="384"/>
                  </a:lnTo>
                  <a:lnTo>
                    <a:pt x="77" y="486"/>
                  </a:lnTo>
                  <a:lnTo>
                    <a:pt x="154" y="537"/>
                  </a:lnTo>
                  <a:lnTo>
                    <a:pt x="256" y="563"/>
                  </a:lnTo>
                  <a:lnTo>
                    <a:pt x="2685" y="563"/>
                  </a:lnTo>
                  <a:lnTo>
                    <a:pt x="2787" y="537"/>
                  </a:lnTo>
                  <a:lnTo>
                    <a:pt x="2889" y="486"/>
                  </a:lnTo>
                  <a:lnTo>
                    <a:pt x="2940" y="384"/>
                  </a:lnTo>
                  <a:lnTo>
                    <a:pt x="2966" y="282"/>
                  </a:lnTo>
                  <a:lnTo>
                    <a:pt x="2940" y="179"/>
                  </a:lnTo>
                  <a:lnTo>
                    <a:pt x="2889" y="77"/>
                  </a:lnTo>
                  <a:lnTo>
                    <a:pt x="2787" y="26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78;p71">
              <a:extLst>
                <a:ext uri="{FF2B5EF4-FFF2-40B4-BE49-F238E27FC236}">
                  <a16:creationId xmlns:a16="http://schemas.microsoft.com/office/drawing/2014/main" id="{140D9E40-4F49-6B4D-9617-68D7CA144E10}"/>
                </a:ext>
              </a:extLst>
            </p:cNvPr>
            <p:cNvSpPr/>
            <p:nvPr/>
          </p:nvSpPr>
          <p:spPr>
            <a:xfrm>
              <a:off x="1784200" y="1624900"/>
              <a:ext cx="151525" cy="14075"/>
            </a:xfrm>
            <a:custGeom>
              <a:avLst/>
              <a:gdLst/>
              <a:ahLst/>
              <a:cxnLst/>
              <a:rect l="l" t="t" r="r" b="b"/>
              <a:pathLst>
                <a:path w="6061" h="563" extrusionOk="0">
                  <a:moveTo>
                    <a:pt x="282" y="0"/>
                  </a:moveTo>
                  <a:lnTo>
                    <a:pt x="154" y="26"/>
                  </a:lnTo>
                  <a:lnTo>
                    <a:pt x="78" y="77"/>
                  </a:lnTo>
                  <a:lnTo>
                    <a:pt x="26" y="179"/>
                  </a:lnTo>
                  <a:lnTo>
                    <a:pt x="1" y="282"/>
                  </a:lnTo>
                  <a:lnTo>
                    <a:pt x="26" y="384"/>
                  </a:lnTo>
                  <a:lnTo>
                    <a:pt x="78" y="486"/>
                  </a:lnTo>
                  <a:lnTo>
                    <a:pt x="154" y="537"/>
                  </a:lnTo>
                  <a:lnTo>
                    <a:pt x="282" y="563"/>
                  </a:lnTo>
                  <a:lnTo>
                    <a:pt x="5804" y="563"/>
                  </a:lnTo>
                  <a:lnTo>
                    <a:pt x="5907" y="537"/>
                  </a:lnTo>
                  <a:lnTo>
                    <a:pt x="5983" y="486"/>
                  </a:lnTo>
                  <a:lnTo>
                    <a:pt x="6060" y="384"/>
                  </a:lnTo>
                  <a:lnTo>
                    <a:pt x="6060" y="282"/>
                  </a:lnTo>
                  <a:lnTo>
                    <a:pt x="6060" y="179"/>
                  </a:lnTo>
                  <a:lnTo>
                    <a:pt x="5983" y="77"/>
                  </a:lnTo>
                  <a:lnTo>
                    <a:pt x="5907" y="26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/>
          <p:nvPr/>
        </p:nvSpPr>
        <p:spPr>
          <a:xfrm>
            <a:off x="5200550" y="367350"/>
            <a:ext cx="3418800" cy="44088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title"/>
          </p:nvPr>
        </p:nvSpPr>
        <p:spPr>
          <a:xfrm>
            <a:off x="5697187" y="1737548"/>
            <a:ext cx="17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sp>
        <p:nvSpPr>
          <p:cNvPr id="473" name="Google Shape;473;p49"/>
          <p:cNvSpPr txBox="1">
            <a:spLocks noGrp="1"/>
          </p:cNvSpPr>
          <p:nvPr>
            <p:ph type="title" idx="4"/>
          </p:nvPr>
        </p:nvSpPr>
        <p:spPr>
          <a:xfrm>
            <a:off x="5526650" y="539496"/>
            <a:ext cx="2766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RdmForest</a:t>
            </a:r>
            <a:endParaRPr dirty="0"/>
          </a:p>
        </p:txBody>
      </p:sp>
      <p:sp>
        <p:nvSpPr>
          <p:cNvPr id="474" name="Google Shape;474;p49"/>
          <p:cNvSpPr txBox="1">
            <a:spLocks noGrp="1"/>
          </p:cNvSpPr>
          <p:nvPr>
            <p:ph type="title" idx="2"/>
          </p:nvPr>
        </p:nvSpPr>
        <p:spPr>
          <a:xfrm>
            <a:off x="5697188" y="3645776"/>
            <a:ext cx="129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Score</a:t>
            </a:r>
            <a:endParaRPr dirty="0"/>
          </a:p>
        </p:txBody>
      </p:sp>
      <p:sp>
        <p:nvSpPr>
          <p:cNvPr id="475" name="Google Shape;475;p49"/>
          <p:cNvSpPr txBox="1">
            <a:spLocks noGrp="1"/>
          </p:cNvSpPr>
          <p:nvPr>
            <p:ph type="subTitle" idx="1"/>
          </p:nvPr>
        </p:nvSpPr>
        <p:spPr>
          <a:xfrm>
            <a:off x="5697187" y="3924920"/>
            <a:ext cx="2427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en" dirty="0">
                <a:sym typeface="Wingdings" pitchFamily="2" charset="2"/>
              </a:rPr>
              <a:t> </a:t>
            </a:r>
            <a:r>
              <a:rPr lang="en" dirty="0"/>
              <a:t>0.90352 </a:t>
            </a:r>
            <a:endParaRPr dirty="0"/>
          </a:p>
        </p:txBody>
      </p:sp>
      <p:sp>
        <p:nvSpPr>
          <p:cNvPr id="476" name="Google Shape;476;p49"/>
          <p:cNvSpPr txBox="1">
            <a:spLocks noGrp="1"/>
          </p:cNvSpPr>
          <p:nvPr>
            <p:ph type="subTitle" idx="3"/>
          </p:nvPr>
        </p:nvSpPr>
        <p:spPr>
          <a:xfrm>
            <a:off x="5697187" y="2144883"/>
            <a:ext cx="2357100" cy="828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es-ES" dirty="0">
                <a:sym typeface="Wingdings" pitchFamily="2" charset="2"/>
              </a:rPr>
              <a:t> </a:t>
            </a:r>
            <a:r>
              <a:rPr lang="es-ES" dirty="0"/>
              <a:t>Max_depth = 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es-ES" dirty="0">
                <a:sym typeface="Wingdings" pitchFamily="2" charset="2"/>
              </a:rPr>
              <a:t> </a:t>
            </a:r>
            <a:r>
              <a:rPr lang="es-ES" dirty="0"/>
              <a:t>Estimators = 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es-ES" dirty="0">
                <a:sym typeface="Wingdings" pitchFamily="2" charset="2"/>
              </a:rPr>
              <a:t> </a:t>
            </a:r>
            <a:r>
              <a:rPr lang="es-ES" dirty="0"/>
              <a:t>Random_state = 0</a:t>
            </a:r>
            <a:endParaRPr dirty="0"/>
          </a:p>
        </p:txBody>
      </p:sp>
      <p:cxnSp>
        <p:nvCxnSpPr>
          <p:cNvPr id="477" name="Google Shape;477;p49"/>
          <p:cNvCxnSpPr/>
          <p:nvPr/>
        </p:nvCxnSpPr>
        <p:spPr>
          <a:xfrm>
            <a:off x="5829204" y="1639762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9"/>
          <p:cNvCxnSpPr/>
          <p:nvPr/>
        </p:nvCxnSpPr>
        <p:spPr>
          <a:xfrm>
            <a:off x="5829204" y="3552997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49"/>
          <p:cNvSpPr/>
          <p:nvPr/>
        </p:nvSpPr>
        <p:spPr>
          <a:xfrm>
            <a:off x="8271650" y="3673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cxnSp>
        <p:nvCxnSpPr>
          <p:cNvPr id="480" name="Google Shape;480;p49"/>
          <p:cNvCxnSpPr/>
          <p:nvPr/>
        </p:nvCxnSpPr>
        <p:spPr>
          <a:xfrm>
            <a:off x="6047750" y="1068050"/>
            <a:ext cx="172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49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9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488" name="Google Shape;488;p49"/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9">
            <a:hlinkClick r:id="rId5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0646;p89">
            <a:extLst>
              <a:ext uri="{FF2B5EF4-FFF2-40B4-BE49-F238E27FC236}">
                <a16:creationId xmlns:a16="http://schemas.microsoft.com/office/drawing/2014/main" id="{166B9293-DCD4-D541-B4F9-FC9380D7D558}"/>
              </a:ext>
            </a:extLst>
          </p:cNvPr>
          <p:cNvGrpSpPr/>
          <p:nvPr/>
        </p:nvGrpSpPr>
        <p:grpSpPr>
          <a:xfrm>
            <a:off x="5872632" y="3090306"/>
            <a:ext cx="358056" cy="369913"/>
            <a:chOff x="-62148000" y="1930075"/>
            <a:chExt cx="309550" cy="319800"/>
          </a:xfrm>
          <a:noFill/>
        </p:grpSpPr>
        <p:sp>
          <p:nvSpPr>
            <p:cNvPr id="22" name="Google Shape;10647;p89">
              <a:extLst>
                <a:ext uri="{FF2B5EF4-FFF2-40B4-BE49-F238E27FC236}">
                  <a16:creationId xmlns:a16="http://schemas.microsoft.com/office/drawing/2014/main" id="{CE1ED964-17CC-6B46-8745-865972DC8B49}"/>
                </a:ext>
              </a:extLst>
            </p:cNvPr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48;p89">
              <a:extLst>
                <a:ext uri="{FF2B5EF4-FFF2-40B4-BE49-F238E27FC236}">
                  <a16:creationId xmlns:a16="http://schemas.microsoft.com/office/drawing/2014/main" id="{5822C811-CF9A-214A-B701-DAB0F75A9C04}"/>
                </a:ext>
              </a:extLst>
            </p:cNvPr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11433;p91">
            <a:extLst>
              <a:ext uri="{FF2B5EF4-FFF2-40B4-BE49-F238E27FC236}">
                <a16:creationId xmlns:a16="http://schemas.microsoft.com/office/drawing/2014/main" id="{88E686F4-BFE9-4F4A-B122-6C5D3C115B03}"/>
              </a:ext>
            </a:extLst>
          </p:cNvPr>
          <p:cNvGrpSpPr/>
          <p:nvPr/>
        </p:nvGrpSpPr>
        <p:grpSpPr>
          <a:xfrm>
            <a:off x="5869684" y="1193358"/>
            <a:ext cx="361004" cy="357961"/>
            <a:chOff x="-47529700" y="2342000"/>
            <a:chExt cx="302450" cy="299900"/>
          </a:xfrm>
          <a:noFill/>
        </p:grpSpPr>
        <p:sp>
          <p:nvSpPr>
            <p:cNvPr id="25" name="Google Shape;11434;p91">
              <a:extLst>
                <a:ext uri="{FF2B5EF4-FFF2-40B4-BE49-F238E27FC236}">
                  <a16:creationId xmlns:a16="http://schemas.microsoft.com/office/drawing/2014/main" id="{09059723-4721-6140-987C-4626FAA90B51}"/>
                </a:ext>
              </a:extLst>
            </p:cNvPr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35;p91">
              <a:extLst>
                <a:ext uri="{FF2B5EF4-FFF2-40B4-BE49-F238E27FC236}">
                  <a16:creationId xmlns:a16="http://schemas.microsoft.com/office/drawing/2014/main" id="{F52F39BB-B903-3B41-BF57-69574EEC4311}"/>
                </a:ext>
              </a:extLst>
            </p:cNvPr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"/>
          <p:cNvSpPr/>
          <p:nvPr/>
        </p:nvSpPr>
        <p:spPr>
          <a:xfrm>
            <a:off x="1658100" y="1504800"/>
            <a:ext cx="5827800" cy="21339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1658100" y="1796053"/>
            <a:ext cx="4853928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sp>
        <p:nvSpPr>
          <p:cNvPr id="582" name="Google Shape;582;p54"/>
          <p:cNvSpPr txBox="1">
            <a:spLocks noGrp="1"/>
          </p:cNvSpPr>
          <p:nvPr>
            <p:ph type="title" idx="2"/>
          </p:nvPr>
        </p:nvSpPr>
        <p:spPr>
          <a:xfrm>
            <a:off x="6324000" y="1746504"/>
            <a:ext cx="9327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83" name="Google Shape;583;p54"/>
          <p:cNvSpPr txBox="1">
            <a:spLocks noGrp="1"/>
          </p:cNvSpPr>
          <p:nvPr>
            <p:ph type="subTitle" idx="1"/>
          </p:nvPr>
        </p:nvSpPr>
        <p:spPr>
          <a:xfrm>
            <a:off x="2353650" y="2907792"/>
            <a:ext cx="4436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 y conclusiones en el negocio</a:t>
            </a:r>
          </a:p>
        </p:txBody>
      </p:sp>
      <p:sp>
        <p:nvSpPr>
          <p:cNvPr id="584" name="Google Shape;584;p54"/>
          <p:cNvSpPr/>
          <p:nvPr/>
        </p:nvSpPr>
        <p:spPr>
          <a:xfrm rot="10800000">
            <a:off x="8602025" y="4599425"/>
            <a:ext cx="544200" cy="5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cxnSp>
        <p:nvCxnSpPr>
          <p:cNvPr id="585" name="Google Shape;585;p54"/>
          <p:cNvCxnSpPr/>
          <p:nvPr/>
        </p:nvCxnSpPr>
        <p:spPr>
          <a:xfrm>
            <a:off x="1929750" y="2688336"/>
            <a:ext cx="528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54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4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588" name="Google Shape;588;p54">
            <a:hlinkClick r:id="rId5" action="ppaction://hlinksldjump"/>
          </p:cNvPr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4">
            <a:hlinkClick r:id="rId6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4"/>
          <p:cNvSpPr/>
          <p:nvPr/>
        </p:nvSpPr>
        <p:spPr>
          <a:xfrm>
            <a:off x="7138200" y="32910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1658100" y="15048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2"/>
          <p:cNvSpPr/>
          <p:nvPr/>
        </p:nvSpPr>
        <p:spPr>
          <a:xfrm>
            <a:off x="3799713" y="367350"/>
            <a:ext cx="4818300" cy="44088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62"/>
          <p:cNvSpPr txBox="1">
            <a:spLocks noGrp="1"/>
          </p:cNvSpPr>
          <p:nvPr>
            <p:ph type="title"/>
          </p:nvPr>
        </p:nvSpPr>
        <p:spPr>
          <a:xfrm>
            <a:off x="3895863" y="539496"/>
            <a:ext cx="462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Detalles de la propiedad</a:t>
            </a:r>
          </a:p>
        </p:txBody>
      </p:sp>
      <p:sp>
        <p:nvSpPr>
          <p:cNvPr id="939" name="Google Shape;939;p62"/>
          <p:cNvSpPr txBox="1">
            <a:spLocks noGrp="1"/>
          </p:cNvSpPr>
          <p:nvPr>
            <p:ph type="subTitle" idx="4294967295"/>
          </p:nvPr>
        </p:nvSpPr>
        <p:spPr>
          <a:xfrm>
            <a:off x="4021712" y="1348403"/>
            <a:ext cx="4374300" cy="733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Estas son las características básicas de la casa con más valor de mi dataset.</a:t>
            </a:r>
            <a:endParaRPr dirty="0"/>
          </a:p>
        </p:txBody>
      </p:sp>
      <p:graphicFrame>
        <p:nvGraphicFramePr>
          <p:cNvPr id="940" name="Google Shape;940;p62"/>
          <p:cNvGraphicFramePr/>
          <p:nvPr>
            <p:extLst>
              <p:ext uri="{D42A27DB-BD31-4B8C-83A1-F6EECF244321}">
                <p14:modId xmlns:p14="http://schemas.microsoft.com/office/powerpoint/2010/main" val="188381286"/>
              </p:ext>
            </p:extLst>
          </p:nvPr>
        </p:nvGraphicFramePr>
        <p:xfrm>
          <a:off x="4398500" y="2436800"/>
          <a:ext cx="3620725" cy="2133500"/>
        </p:xfrm>
        <a:graphic>
          <a:graphicData uri="http://schemas.openxmlformats.org/drawingml/2006/table">
            <a:tbl>
              <a:tblPr>
                <a:noFill/>
                <a:tableStyleId>{4AC99405-F0DF-4A74-BD11-E829154D77E4}</a:tableStyleId>
              </a:tblPr>
              <a:tblGrid>
                <a:gridCol w="18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bg2"/>
                          </a:solidFill>
                        </a:rPr>
                        <a:t>YearBuilt: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1959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bg2"/>
                          </a:solidFill>
                        </a:rPr>
                        <a:t>OverallQual</a:t>
                      </a:r>
                      <a:r>
                        <a:rPr lang="en" sz="1600" b="1" dirty="0">
                          <a:solidFill>
                            <a:schemeClr val="bg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bg2"/>
                          </a:solidFill>
                        </a:rPr>
                        <a:t>TotalBsmtSF</a:t>
                      </a:r>
                      <a:r>
                        <a:rPr lang="en" sz="1600" b="1" dirty="0">
                          <a:solidFill>
                            <a:schemeClr val="bg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1164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600" dirty="0">
                          <a:solidFill>
                            <a:schemeClr val="bg2"/>
                          </a:solidFill>
                        </a:rPr>
                        <a:t>GrLivArea</a:t>
                      </a:r>
                      <a:r>
                        <a:rPr lang="en" sz="1600" b="1" dirty="0">
                          <a:solidFill>
                            <a:schemeClr val="bg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1164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bg2"/>
                          </a:solidFill>
                        </a:rPr>
                        <a:t>TotRmsAbvGrd</a:t>
                      </a:r>
                      <a:r>
                        <a:rPr lang="en" sz="1600" b="1" dirty="0">
                          <a:solidFill>
                            <a:schemeClr val="bg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41" name="Google Shape;941;p62"/>
          <p:cNvCxnSpPr/>
          <p:nvPr/>
        </p:nvCxnSpPr>
        <p:spPr>
          <a:xfrm>
            <a:off x="4342563" y="1068050"/>
            <a:ext cx="373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2" name="Google Shape;942;p62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62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944" name="Google Shape;944;p62">
            <a:hlinkClick r:id="rId5" action="ppaction://hlinksldjump"/>
          </p:cNvPr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62"/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62"/>
          <p:cNvSpPr/>
          <p:nvPr/>
        </p:nvSpPr>
        <p:spPr>
          <a:xfrm flipH="1">
            <a:off x="82719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947" name="Google Shape;947;p62"/>
          <p:cNvSpPr/>
          <p:nvPr/>
        </p:nvSpPr>
        <p:spPr>
          <a:xfrm flipH="1">
            <a:off x="3801425" y="4425575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3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3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572" name="Google Shape;572;p53"/>
          <p:cNvSpPr/>
          <p:nvPr/>
        </p:nvSpPr>
        <p:spPr>
          <a:xfrm>
            <a:off x="188172" y="2862048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3">
            <a:hlinkClick r:id="rId5" action="ppaction://hlinksldjump"/>
          </p:cNvPr>
          <p:cNvSpPr/>
          <p:nvPr/>
        </p:nvSpPr>
        <p:spPr>
          <a:xfrm>
            <a:off x="188172" y="2500368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8;p57">
            <a:extLst>
              <a:ext uri="{FF2B5EF4-FFF2-40B4-BE49-F238E27FC236}">
                <a16:creationId xmlns:a16="http://schemas.microsoft.com/office/drawing/2014/main" id="{FB317AF6-2B27-0343-A064-0F60C4BF1828}"/>
              </a:ext>
            </a:extLst>
          </p:cNvPr>
          <p:cNvSpPr/>
          <p:nvPr/>
        </p:nvSpPr>
        <p:spPr>
          <a:xfrm>
            <a:off x="1960050" y="1509900"/>
            <a:ext cx="5223900" cy="21237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771;p57">
            <a:extLst>
              <a:ext uri="{FF2B5EF4-FFF2-40B4-BE49-F238E27FC236}">
                <a16:creationId xmlns:a16="http://schemas.microsoft.com/office/drawing/2014/main" id="{E3BE93F0-6D2B-BB44-BF95-1A150629F73D}"/>
              </a:ext>
            </a:extLst>
          </p:cNvPr>
          <p:cNvCxnSpPr/>
          <p:nvPr/>
        </p:nvCxnSpPr>
        <p:spPr>
          <a:xfrm>
            <a:off x="2387700" y="29544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776;p57">
            <a:extLst>
              <a:ext uri="{FF2B5EF4-FFF2-40B4-BE49-F238E27FC236}">
                <a16:creationId xmlns:a16="http://schemas.microsoft.com/office/drawing/2014/main" id="{D9BEF53B-6E02-A947-B1FF-FE9D85F55DBC}"/>
              </a:ext>
            </a:extLst>
          </p:cNvPr>
          <p:cNvSpPr/>
          <p:nvPr/>
        </p:nvSpPr>
        <p:spPr>
          <a:xfrm>
            <a:off x="1960050" y="32859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9" name="Google Shape;777;p57">
            <a:extLst>
              <a:ext uri="{FF2B5EF4-FFF2-40B4-BE49-F238E27FC236}">
                <a16:creationId xmlns:a16="http://schemas.microsoft.com/office/drawing/2014/main" id="{D06F9D69-B281-5049-88B9-A53E34106EC3}"/>
              </a:ext>
            </a:extLst>
          </p:cNvPr>
          <p:cNvSpPr/>
          <p:nvPr/>
        </p:nvSpPr>
        <p:spPr>
          <a:xfrm>
            <a:off x="6836250" y="15099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20" name="Google Shape;770;p57">
            <a:extLst>
              <a:ext uri="{FF2B5EF4-FFF2-40B4-BE49-F238E27FC236}">
                <a16:creationId xmlns:a16="http://schemas.microsoft.com/office/drawing/2014/main" id="{CC2A4DEE-0CD2-F449-9E49-0957214390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84000" y="3030727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Precio de la propiedad más cara</a:t>
            </a:r>
          </a:p>
        </p:txBody>
      </p:sp>
      <p:sp>
        <p:nvSpPr>
          <p:cNvPr id="21" name="Google Shape;769;p57">
            <a:extLst>
              <a:ext uri="{FF2B5EF4-FFF2-40B4-BE49-F238E27FC236}">
                <a16:creationId xmlns:a16="http://schemas.microsoft.com/office/drawing/2014/main" id="{0BC4B1A8-E5AE-ED4B-8C5E-86C762F06F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8650" y="1750761"/>
            <a:ext cx="6386700" cy="11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$2816447</a:t>
            </a:r>
            <a:endParaRPr sz="7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6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6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761" name="Google Shape;761;p56">
            <a:hlinkClick r:id="rId5" action="ppaction://hlinksldjump"/>
          </p:cNvPr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56"/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937;p62">
            <a:extLst>
              <a:ext uri="{FF2B5EF4-FFF2-40B4-BE49-F238E27FC236}">
                <a16:creationId xmlns:a16="http://schemas.microsoft.com/office/drawing/2014/main" id="{9FC087A1-2B7D-4F4B-9E2E-0CA0E6614127}"/>
              </a:ext>
            </a:extLst>
          </p:cNvPr>
          <p:cNvSpPr/>
          <p:nvPr/>
        </p:nvSpPr>
        <p:spPr>
          <a:xfrm>
            <a:off x="3799713" y="367350"/>
            <a:ext cx="4818300" cy="44088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938;p62">
            <a:extLst>
              <a:ext uri="{FF2B5EF4-FFF2-40B4-BE49-F238E27FC236}">
                <a16:creationId xmlns:a16="http://schemas.microsoft.com/office/drawing/2014/main" id="{6DCBE9A6-2BDE-EA49-9ADD-25C88D73C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5863" y="539496"/>
            <a:ext cx="462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Detalles de la propiedad</a:t>
            </a:r>
          </a:p>
        </p:txBody>
      </p:sp>
      <p:sp>
        <p:nvSpPr>
          <p:cNvPr id="139" name="Google Shape;939;p62">
            <a:extLst>
              <a:ext uri="{FF2B5EF4-FFF2-40B4-BE49-F238E27FC236}">
                <a16:creationId xmlns:a16="http://schemas.microsoft.com/office/drawing/2014/main" id="{50AE4492-878A-214A-9474-D418FC05A5C0}"/>
              </a:ext>
            </a:extLst>
          </p:cNvPr>
          <p:cNvSpPr txBox="1">
            <a:spLocks/>
          </p:cNvSpPr>
          <p:nvPr/>
        </p:nvSpPr>
        <p:spPr>
          <a:xfrm>
            <a:off x="4021712" y="1348403"/>
            <a:ext cx="4374300" cy="733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es-ES"/>
              <a:t>Estas son las características básicas de la casa con menos valor de mi dataset.</a:t>
            </a:r>
            <a:endParaRPr lang="es-ES" dirty="0"/>
          </a:p>
        </p:txBody>
      </p:sp>
      <p:graphicFrame>
        <p:nvGraphicFramePr>
          <p:cNvPr id="140" name="Google Shape;940;p62">
            <a:extLst>
              <a:ext uri="{FF2B5EF4-FFF2-40B4-BE49-F238E27FC236}">
                <a16:creationId xmlns:a16="http://schemas.microsoft.com/office/drawing/2014/main" id="{685BC4C4-1230-7F4C-90B0-907E70F2B0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65114"/>
              </p:ext>
            </p:extLst>
          </p:nvPr>
        </p:nvGraphicFramePr>
        <p:xfrm>
          <a:off x="4398500" y="2436800"/>
          <a:ext cx="3620725" cy="2133500"/>
        </p:xfrm>
        <a:graphic>
          <a:graphicData uri="http://schemas.openxmlformats.org/drawingml/2006/table">
            <a:tbl>
              <a:tblPr>
                <a:noFill/>
                <a:tableStyleId>{4AC99405-F0DF-4A74-BD11-E829154D77E4}</a:tableStyleId>
              </a:tblPr>
              <a:tblGrid>
                <a:gridCol w="18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bg2"/>
                          </a:solidFill>
                        </a:rPr>
                        <a:t>YearBuilt: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1996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bg2"/>
                          </a:solidFill>
                        </a:rPr>
                        <a:t>OverallQual</a:t>
                      </a:r>
                      <a:r>
                        <a:rPr lang="en" sz="1600" b="1" dirty="0">
                          <a:solidFill>
                            <a:schemeClr val="bg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bg2"/>
                          </a:solidFill>
                        </a:rPr>
                        <a:t>TotalBsmtSF</a:t>
                      </a:r>
                      <a:r>
                        <a:rPr lang="en" sz="1600" b="1" dirty="0">
                          <a:solidFill>
                            <a:schemeClr val="bg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285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600" dirty="0">
                          <a:solidFill>
                            <a:schemeClr val="bg2"/>
                          </a:solidFill>
                        </a:rPr>
                        <a:t>GrLivArea</a:t>
                      </a:r>
                      <a:r>
                        <a:rPr lang="en" sz="1600" b="1" dirty="0">
                          <a:solidFill>
                            <a:schemeClr val="bg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280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bg2"/>
                          </a:solidFill>
                        </a:rPr>
                        <a:t>TotRmsAbvGrd</a:t>
                      </a:r>
                      <a:r>
                        <a:rPr lang="en" sz="1600" b="1" dirty="0">
                          <a:solidFill>
                            <a:schemeClr val="bg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:</a:t>
                      </a:r>
                      <a:endParaRPr sz="1600" b="1" dirty="0">
                        <a:solidFill>
                          <a:schemeClr val="bg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1" name="Google Shape;941;p62">
            <a:extLst>
              <a:ext uri="{FF2B5EF4-FFF2-40B4-BE49-F238E27FC236}">
                <a16:creationId xmlns:a16="http://schemas.microsoft.com/office/drawing/2014/main" id="{2716F90A-14DD-C046-9115-E76BB60DCBC3}"/>
              </a:ext>
            </a:extLst>
          </p:cNvPr>
          <p:cNvCxnSpPr/>
          <p:nvPr/>
        </p:nvCxnSpPr>
        <p:spPr>
          <a:xfrm>
            <a:off x="4342563" y="1068050"/>
            <a:ext cx="373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946;p62">
            <a:extLst>
              <a:ext uri="{FF2B5EF4-FFF2-40B4-BE49-F238E27FC236}">
                <a16:creationId xmlns:a16="http://schemas.microsoft.com/office/drawing/2014/main" id="{B8F89B71-9B02-5C4E-A135-B9498B66B754}"/>
              </a:ext>
            </a:extLst>
          </p:cNvPr>
          <p:cNvSpPr/>
          <p:nvPr/>
        </p:nvSpPr>
        <p:spPr>
          <a:xfrm flipH="1">
            <a:off x="82719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43" name="Google Shape;947;p62">
            <a:extLst>
              <a:ext uri="{FF2B5EF4-FFF2-40B4-BE49-F238E27FC236}">
                <a16:creationId xmlns:a16="http://schemas.microsoft.com/office/drawing/2014/main" id="{129E0FB5-140E-294E-8A6A-F89DC7AC9B1A}"/>
              </a:ext>
            </a:extLst>
          </p:cNvPr>
          <p:cNvSpPr/>
          <p:nvPr/>
        </p:nvSpPr>
        <p:spPr>
          <a:xfrm flipH="1">
            <a:off x="3801425" y="4425575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7"/>
          <p:cNvSpPr/>
          <p:nvPr/>
        </p:nvSpPr>
        <p:spPr>
          <a:xfrm>
            <a:off x="1960050" y="1509900"/>
            <a:ext cx="5223900" cy="21237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7"/>
          <p:cNvSpPr txBox="1">
            <a:spLocks noGrp="1"/>
          </p:cNvSpPr>
          <p:nvPr>
            <p:ph type="title"/>
          </p:nvPr>
        </p:nvSpPr>
        <p:spPr>
          <a:xfrm>
            <a:off x="1378650" y="1750761"/>
            <a:ext cx="6386700" cy="11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$135751</a:t>
            </a:r>
            <a:endParaRPr dirty="0"/>
          </a:p>
        </p:txBody>
      </p:sp>
      <p:sp>
        <p:nvSpPr>
          <p:cNvPr id="770" name="Google Shape;770;p57"/>
          <p:cNvSpPr txBox="1">
            <a:spLocks noGrp="1"/>
          </p:cNvSpPr>
          <p:nvPr>
            <p:ph type="subTitle" idx="1"/>
          </p:nvPr>
        </p:nvSpPr>
        <p:spPr>
          <a:xfrm>
            <a:off x="1284000" y="3030727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Precio de la propiedad más barata</a:t>
            </a:r>
          </a:p>
        </p:txBody>
      </p:sp>
      <p:cxnSp>
        <p:nvCxnSpPr>
          <p:cNvPr id="771" name="Google Shape;771;p57"/>
          <p:cNvCxnSpPr/>
          <p:nvPr/>
        </p:nvCxnSpPr>
        <p:spPr>
          <a:xfrm>
            <a:off x="2387700" y="29544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7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57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774" name="Google Shape;774;p57">
            <a:hlinkClick r:id="rId5" action="ppaction://hlinksldjump"/>
          </p:cNvPr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7"/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7"/>
          <p:cNvSpPr/>
          <p:nvPr/>
        </p:nvSpPr>
        <p:spPr>
          <a:xfrm>
            <a:off x="1960050" y="32859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777" name="Google Shape;777;p57"/>
          <p:cNvSpPr/>
          <p:nvPr/>
        </p:nvSpPr>
        <p:spPr>
          <a:xfrm>
            <a:off x="6836250" y="15099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880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8"/>
          <p:cNvSpPr/>
          <p:nvPr/>
        </p:nvSpPr>
        <p:spPr>
          <a:xfrm>
            <a:off x="524400" y="367350"/>
            <a:ext cx="4460400" cy="44088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5" name="Google Shape;1065;p68"/>
          <p:cNvCxnSpPr/>
          <p:nvPr/>
        </p:nvCxnSpPr>
        <p:spPr>
          <a:xfrm>
            <a:off x="1154550" y="1068050"/>
            <a:ext cx="320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6" name="Google Shape;1066;p68"/>
          <p:cNvSpPr txBox="1">
            <a:spLocks noGrp="1"/>
          </p:cNvSpPr>
          <p:nvPr>
            <p:ph type="title"/>
          </p:nvPr>
        </p:nvSpPr>
        <p:spPr>
          <a:xfrm>
            <a:off x="622200" y="539500"/>
            <a:ext cx="4264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Conclusión</a:t>
            </a:r>
          </a:p>
        </p:txBody>
      </p:sp>
      <p:sp>
        <p:nvSpPr>
          <p:cNvPr id="1067" name="Google Shape;1067;p68"/>
          <p:cNvSpPr txBox="1">
            <a:spLocks noGrp="1"/>
          </p:cNvSpPr>
          <p:nvPr>
            <p:ph type="subTitle" idx="1"/>
          </p:nvPr>
        </p:nvSpPr>
        <p:spPr>
          <a:xfrm>
            <a:off x="948885" y="3159550"/>
            <a:ext cx="159892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Demanda</a:t>
            </a:r>
            <a:endParaRPr dirty="0"/>
          </a:p>
        </p:txBody>
      </p:sp>
      <p:sp>
        <p:nvSpPr>
          <p:cNvPr id="1069" name="Google Shape;1069;p68"/>
          <p:cNvSpPr txBox="1">
            <a:spLocks noGrp="1"/>
          </p:cNvSpPr>
          <p:nvPr>
            <p:ph type="subTitle" idx="3"/>
          </p:nvPr>
        </p:nvSpPr>
        <p:spPr>
          <a:xfrm>
            <a:off x="3037054" y="3159550"/>
            <a:ext cx="1500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Inflación</a:t>
            </a:r>
            <a:endParaRPr dirty="0"/>
          </a:p>
        </p:txBody>
      </p:sp>
      <p:sp>
        <p:nvSpPr>
          <p:cNvPr id="1071" name="Google Shape;1071;p68"/>
          <p:cNvSpPr txBox="1">
            <a:spLocks noGrp="1"/>
          </p:cNvSpPr>
          <p:nvPr>
            <p:ph type="subTitle" idx="5"/>
          </p:nvPr>
        </p:nvSpPr>
        <p:spPr>
          <a:xfrm>
            <a:off x="697800" y="1500625"/>
            <a:ext cx="41136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Puntos a tener en cuenta</a:t>
            </a:r>
          </a:p>
        </p:txBody>
      </p:sp>
      <p:cxnSp>
        <p:nvCxnSpPr>
          <p:cNvPr id="1072" name="Google Shape;1072;p68"/>
          <p:cNvCxnSpPr/>
          <p:nvPr/>
        </p:nvCxnSpPr>
        <p:spPr>
          <a:xfrm>
            <a:off x="1495279" y="3071649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68"/>
          <p:cNvCxnSpPr/>
          <p:nvPr/>
        </p:nvCxnSpPr>
        <p:spPr>
          <a:xfrm>
            <a:off x="3562204" y="3071649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4" name="Google Shape;1074;p68"/>
          <p:cNvGrpSpPr/>
          <p:nvPr/>
        </p:nvGrpSpPr>
        <p:grpSpPr>
          <a:xfrm>
            <a:off x="1526820" y="2599212"/>
            <a:ext cx="387517" cy="320046"/>
            <a:chOff x="3226775" y="3358250"/>
            <a:chExt cx="419300" cy="343250"/>
          </a:xfrm>
        </p:grpSpPr>
        <p:sp>
          <p:nvSpPr>
            <p:cNvPr id="1075" name="Google Shape;1075;p68"/>
            <p:cNvSpPr/>
            <p:nvPr/>
          </p:nvSpPr>
          <p:spPr>
            <a:xfrm>
              <a:off x="3226775" y="3358250"/>
              <a:ext cx="419300" cy="343250"/>
            </a:xfrm>
            <a:custGeom>
              <a:avLst/>
              <a:gdLst/>
              <a:ahLst/>
              <a:cxnLst/>
              <a:rect l="l" t="t" r="r" b="b"/>
              <a:pathLst>
                <a:path w="16772" h="13730" extrusionOk="0">
                  <a:moveTo>
                    <a:pt x="1227" y="1"/>
                  </a:moveTo>
                  <a:lnTo>
                    <a:pt x="997" y="26"/>
                  </a:lnTo>
                  <a:lnTo>
                    <a:pt x="767" y="103"/>
                  </a:lnTo>
                  <a:lnTo>
                    <a:pt x="537" y="231"/>
                  </a:lnTo>
                  <a:lnTo>
                    <a:pt x="358" y="384"/>
                  </a:lnTo>
                  <a:lnTo>
                    <a:pt x="205" y="563"/>
                  </a:lnTo>
                  <a:lnTo>
                    <a:pt x="102" y="768"/>
                  </a:lnTo>
                  <a:lnTo>
                    <a:pt x="26" y="998"/>
                  </a:lnTo>
                  <a:lnTo>
                    <a:pt x="0" y="1254"/>
                  </a:lnTo>
                  <a:lnTo>
                    <a:pt x="0" y="2557"/>
                  </a:lnTo>
                  <a:lnTo>
                    <a:pt x="26" y="2685"/>
                  </a:lnTo>
                  <a:lnTo>
                    <a:pt x="102" y="2787"/>
                  </a:lnTo>
                  <a:lnTo>
                    <a:pt x="179" y="2839"/>
                  </a:lnTo>
                  <a:lnTo>
                    <a:pt x="307" y="2864"/>
                  </a:lnTo>
                  <a:lnTo>
                    <a:pt x="435" y="2839"/>
                  </a:lnTo>
                  <a:lnTo>
                    <a:pt x="511" y="2787"/>
                  </a:lnTo>
                  <a:lnTo>
                    <a:pt x="588" y="2685"/>
                  </a:lnTo>
                  <a:lnTo>
                    <a:pt x="614" y="2557"/>
                  </a:lnTo>
                  <a:lnTo>
                    <a:pt x="614" y="1254"/>
                  </a:lnTo>
                  <a:lnTo>
                    <a:pt x="614" y="1126"/>
                  </a:lnTo>
                  <a:lnTo>
                    <a:pt x="665" y="998"/>
                  </a:lnTo>
                  <a:lnTo>
                    <a:pt x="716" y="896"/>
                  </a:lnTo>
                  <a:lnTo>
                    <a:pt x="793" y="793"/>
                  </a:lnTo>
                  <a:lnTo>
                    <a:pt x="895" y="717"/>
                  </a:lnTo>
                  <a:lnTo>
                    <a:pt x="997" y="666"/>
                  </a:lnTo>
                  <a:lnTo>
                    <a:pt x="1099" y="640"/>
                  </a:lnTo>
                  <a:lnTo>
                    <a:pt x="1227" y="614"/>
                  </a:lnTo>
                  <a:lnTo>
                    <a:pt x="15544" y="614"/>
                  </a:lnTo>
                  <a:lnTo>
                    <a:pt x="15646" y="640"/>
                  </a:lnTo>
                  <a:lnTo>
                    <a:pt x="15774" y="666"/>
                  </a:lnTo>
                  <a:lnTo>
                    <a:pt x="15877" y="717"/>
                  </a:lnTo>
                  <a:lnTo>
                    <a:pt x="15979" y="793"/>
                  </a:lnTo>
                  <a:lnTo>
                    <a:pt x="16056" y="896"/>
                  </a:lnTo>
                  <a:lnTo>
                    <a:pt x="16107" y="998"/>
                  </a:lnTo>
                  <a:lnTo>
                    <a:pt x="16158" y="1126"/>
                  </a:lnTo>
                  <a:lnTo>
                    <a:pt x="16158" y="1254"/>
                  </a:lnTo>
                  <a:lnTo>
                    <a:pt x="16158" y="12502"/>
                  </a:lnTo>
                  <a:lnTo>
                    <a:pt x="16158" y="12630"/>
                  </a:lnTo>
                  <a:lnTo>
                    <a:pt x="16107" y="12733"/>
                  </a:lnTo>
                  <a:lnTo>
                    <a:pt x="16056" y="12835"/>
                  </a:lnTo>
                  <a:lnTo>
                    <a:pt x="15979" y="12937"/>
                  </a:lnTo>
                  <a:lnTo>
                    <a:pt x="15877" y="13014"/>
                  </a:lnTo>
                  <a:lnTo>
                    <a:pt x="15774" y="13065"/>
                  </a:lnTo>
                  <a:lnTo>
                    <a:pt x="15646" y="13116"/>
                  </a:lnTo>
                  <a:lnTo>
                    <a:pt x="1099" y="13116"/>
                  </a:lnTo>
                  <a:lnTo>
                    <a:pt x="997" y="13065"/>
                  </a:lnTo>
                  <a:lnTo>
                    <a:pt x="895" y="13014"/>
                  </a:lnTo>
                  <a:lnTo>
                    <a:pt x="793" y="12937"/>
                  </a:lnTo>
                  <a:lnTo>
                    <a:pt x="716" y="12835"/>
                  </a:lnTo>
                  <a:lnTo>
                    <a:pt x="665" y="12733"/>
                  </a:lnTo>
                  <a:lnTo>
                    <a:pt x="614" y="12630"/>
                  </a:lnTo>
                  <a:lnTo>
                    <a:pt x="614" y="12502"/>
                  </a:lnTo>
                  <a:lnTo>
                    <a:pt x="614" y="3580"/>
                  </a:lnTo>
                  <a:lnTo>
                    <a:pt x="588" y="3452"/>
                  </a:lnTo>
                  <a:lnTo>
                    <a:pt x="511" y="3350"/>
                  </a:lnTo>
                  <a:lnTo>
                    <a:pt x="435" y="3299"/>
                  </a:lnTo>
                  <a:lnTo>
                    <a:pt x="307" y="3273"/>
                  </a:lnTo>
                  <a:lnTo>
                    <a:pt x="179" y="3299"/>
                  </a:lnTo>
                  <a:lnTo>
                    <a:pt x="102" y="3350"/>
                  </a:lnTo>
                  <a:lnTo>
                    <a:pt x="26" y="3452"/>
                  </a:lnTo>
                  <a:lnTo>
                    <a:pt x="0" y="3580"/>
                  </a:lnTo>
                  <a:lnTo>
                    <a:pt x="0" y="12502"/>
                  </a:lnTo>
                  <a:lnTo>
                    <a:pt x="26" y="12733"/>
                  </a:lnTo>
                  <a:lnTo>
                    <a:pt x="102" y="12988"/>
                  </a:lnTo>
                  <a:lnTo>
                    <a:pt x="205" y="13193"/>
                  </a:lnTo>
                  <a:lnTo>
                    <a:pt x="358" y="13372"/>
                  </a:lnTo>
                  <a:lnTo>
                    <a:pt x="537" y="13525"/>
                  </a:lnTo>
                  <a:lnTo>
                    <a:pt x="767" y="13627"/>
                  </a:lnTo>
                  <a:lnTo>
                    <a:pt x="997" y="13704"/>
                  </a:lnTo>
                  <a:lnTo>
                    <a:pt x="1227" y="13730"/>
                  </a:lnTo>
                  <a:lnTo>
                    <a:pt x="15544" y="13730"/>
                  </a:lnTo>
                  <a:lnTo>
                    <a:pt x="15774" y="13704"/>
                  </a:lnTo>
                  <a:lnTo>
                    <a:pt x="16004" y="13627"/>
                  </a:lnTo>
                  <a:lnTo>
                    <a:pt x="16234" y="13525"/>
                  </a:lnTo>
                  <a:lnTo>
                    <a:pt x="16413" y="13372"/>
                  </a:lnTo>
                  <a:lnTo>
                    <a:pt x="16567" y="13193"/>
                  </a:lnTo>
                  <a:lnTo>
                    <a:pt x="16669" y="12988"/>
                  </a:lnTo>
                  <a:lnTo>
                    <a:pt x="16746" y="12733"/>
                  </a:lnTo>
                  <a:lnTo>
                    <a:pt x="16771" y="12502"/>
                  </a:lnTo>
                  <a:lnTo>
                    <a:pt x="16771" y="1254"/>
                  </a:lnTo>
                  <a:lnTo>
                    <a:pt x="16746" y="998"/>
                  </a:lnTo>
                  <a:lnTo>
                    <a:pt x="16669" y="768"/>
                  </a:lnTo>
                  <a:lnTo>
                    <a:pt x="16567" y="563"/>
                  </a:lnTo>
                  <a:lnTo>
                    <a:pt x="16413" y="384"/>
                  </a:lnTo>
                  <a:lnTo>
                    <a:pt x="16234" y="231"/>
                  </a:lnTo>
                  <a:lnTo>
                    <a:pt x="16004" y="103"/>
                  </a:lnTo>
                  <a:lnTo>
                    <a:pt x="15774" y="26"/>
                  </a:lnTo>
                  <a:lnTo>
                    <a:pt x="15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8"/>
            <p:cNvSpPr/>
            <p:nvPr/>
          </p:nvSpPr>
          <p:spPr>
            <a:xfrm>
              <a:off x="3259350" y="3399800"/>
              <a:ext cx="353475" cy="87600"/>
            </a:xfrm>
            <a:custGeom>
              <a:avLst/>
              <a:gdLst/>
              <a:ahLst/>
              <a:cxnLst/>
              <a:rect l="l" t="t" r="r" b="b"/>
              <a:pathLst>
                <a:path w="14139" h="3504" extrusionOk="0">
                  <a:moveTo>
                    <a:pt x="13551" y="589"/>
                  </a:moveTo>
                  <a:lnTo>
                    <a:pt x="13551" y="2890"/>
                  </a:lnTo>
                  <a:lnTo>
                    <a:pt x="615" y="2890"/>
                  </a:lnTo>
                  <a:lnTo>
                    <a:pt x="615" y="589"/>
                  </a:lnTo>
                  <a:close/>
                  <a:moveTo>
                    <a:pt x="206" y="1"/>
                  </a:moveTo>
                  <a:lnTo>
                    <a:pt x="103" y="77"/>
                  </a:lnTo>
                  <a:lnTo>
                    <a:pt x="27" y="180"/>
                  </a:lnTo>
                  <a:lnTo>
                    <a:pt x="1" y="282"/>
                  </a:lnTo>
                  <a:lnTo>
                    <a:pt x="1" y="3196"/>
                  </a:lnTo>
                  <a:lnTo>
                    <a:pt x="27" y="3324"/>
                  </a:lnTo>
                  <a:lnTo>
                    <a:pt x="103" y="3426"/>
                  </a:lnTo>
                  <a:lnTo>
                    <a:pt x="206" y="3478"/>
                  </a:lnTo>
                  <a:lnTo>
                    <a:pt x="308" y="3503"/>
                  </a:lnTo>
                  <a:lnTo>
                    <a:pt x="13832" y="3503"/>
                  </a:lnTo>
                  <a:lnTo>
                    <a:pt x="13960" y="3478"/>
                  </a:lnTo>
                  <a:lnTo>
                    <a:pt x="14062" y="3426"/>
                  </a:lnTo>
                  <a:lnTo>
                    <a:pt x="14113" y="3324"/>
                  </a:lnTo>
                  <a:lnTo>
                    <a:pt x="14139" y="3196"/>
                  </a:lnTo>
                  <a:lnTo>
                    <a:pt x="14139" y="282"/>
                  </a:lnTo>
                  <a:lnTo>
                    <a:pt x="14113" y="180"/>
                  </a:lnTo>
                  <a:lnTo>
                    <a:pt x="14062" y="77"/>
                  </a:lnTo>
                  <a:lnTo>
                    <a:pt x="13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8"/>
            <p:cNvSpPr/>
            <p:nvPr/>
          </p:nvSpPr>
          <p:spPr>
            <a:xfrm>
              <a:off x="3259350" y="3510375"/>
              <a:ext cx="60750" cy="46675"/>
            </a:xfrm>
            <a:custGeom>
              <a:avLst/>
              <a:gdLst/>
              <a:ahLst/>
              <a:cxnLst/>
              <a:rect l="l" t="t" r="r" b="b"/>
              <a:pathLst>
                <a:path w="2430" h="1867" extrusionOk="0">
                  <a:moveTo>
                    <a:pt x="1842" y="588"/>
                  </a:moveTo>
                  <a:lnTo>
                    <a:pt x="1842" y="1253"/>
                  </a:lnTo>
                  <a:lnTo>
                    <a:pt x="615" y="1253"/>
                  </a:lnTo>
                  <a:lnTo>
                    <a:pt x="615" y="588"/>
                  </a:lnTo>
                  <a:close/>
                  <a:moveTo>
                    <a:pt x="308" y="0"/>
                  </a:moveTo>
                  <a:lnTo>
                    <a:pt x="206" y="26"/>
                  </a:lnTo>
                  <a:lnTo>
                    <a:pt x="103" y="77"/>
                  </a:lnTo>
                  <a:lnTo>
                    <a:pt x="27" y="179"/>
                  </a:lnTo>
                  <a:lnTo>
                    <a:pt x="1" y="307"/>
                  </a:lnTo>
                  <a:lnTo>
                    <a:pt x="1" y="1560"/>
                  </a:lnTo>
                  <a:lnTo>
                    <a:pt x="27" y="1662"/>
                  </a:lnTo>
                  <a:lnTo>
                    <a:pt x="103" y="1764"/>
                  </a:lnTo>
                  <a:lnTo>
                    <a:pt x="206" y="1841"/>
                  </a:lnTo>
                  <a:lnTo>
                    <a:pt x="308" y="1867"/>
                  </a:lnTo>
                  <a:lnTo>
                    <a:pt x="2123" y="1867"/>
                  </a:lnTo>
                  <a:lnTo>
                    <a:pt x="2251" y="1841"/>
                  </a:lnTo>
                  <a:lnTo>
                    <a:pt x="2353" y="1764"/>
                  </a:lnTo>
                  <a:lnTo>
                    <a:pt x="2404" y="1662"/>
                  </a:lnTo>
                  <a:lnTo>
                    <a:pt x="2430" y="1560"/>
                  </a:lnTo>
                  <a:lnTo>
                    <a:pt x="2430" y="307"/>
                  </a:lnTo>
                  <a:lnTo>
                    <a:pt x="2404" y="179"/>
                  </a:lnTo>
                  <a:lnTo>
                    <a:pt x="2353" y="77"/>
                  </a:lnTo>
                  <a:lnTo>
                    <a:pt x="2251" y="26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8"/>
            <p:cNvSpPr/>
            <p:nvPr/>
          </p:nvSpPr>
          <p:spPr>
            <a:xfrm>
              <a:off x="3259350" y="3568525"/>
              <a:ext cx="60750" cy="46700"/>
            </a:xfrm>
            <a:custGeom>
              <a:avLst/>
              <a:gdLst/>
              <a:ahLst/>
              <a:cxnLst/>
              <a:rect l="l" t="t" r="r" b="b"/>
              <a:pathLst>
                <a:path w="2430" h="1868" extrusionOk="0">
                  <a:moveTo>
                    <a:pt x="1842" y="615"/>
                  </a:moveTo>
                  <a:lnTo>
                    <a:pt x="1842" y="1254"/>
                  </a:lnTo>
                  <a:lnTo>
                    <a:pt x="615" y="1254"/>
                  </a:lnTo>
                  <a:lnTo>
                    <a:pt x="615" y="615"/>
                  </a:lnTo>
                  <a:close/>
                  <a:moveTo>
                    <a:pt x="308" y="1"/>
                  </a:moveTo>
                  <a:lnTo>
                    <a:pt x="206" y="27"/>
                  </a:lnTo>
                  <a:lnTo>
                    <a:pt x="103" y="103"/>
                  </a:lnTo>
                  <a:lnTo>
                    <a:pt x="27" y="180"/>
                  </a:lnTo>
                  <a:lnTo>
                    <a:pt x="1" y="308"/>
                  </a:lnTo>
                  <a:lnTo>
                    <a:pt x="1" y="1560"/>
                  </a:lnTo>
                  <a:lnTo>
                    <a:pt x="27" y="1688"/>
                  </a:lnTo>
                  <a:lnTo>
                    <a:pt x="103" y="1765"/>
                  </a:lnTo>
                  <a:lnTo>
                    <a:pt x="206" y="1842"/>
                  </a:lnTo>
                  <a:lnTo>
                    <a:pt x="308" y="1867"/>
                  </a:lnTo>
                  <a:lnTo>
                    <a:pt x="2123" y="1867"/>
                  </a:lnTo>
                  <a:lnTo>
                    <a:pt x="2251" y="1842"/>
                  </a:lnTo>
                  <a:lnTo>
                    <a:pt x="2353" y="1765"/>
                  </a:lnTo>
                  <a:lnTo>
                    <a:pt x="2404" y="1688"/>
                  </a:lnTo>
                  <a:lnTo>
                    <a:pt x="2430" y="1560"/>
                  </a:lnTo>
                  <a:lnTo>
                    <a:pt x="2430" y="308"/>
                  </a:lnTo>
                  <a:lnTo>
                    <a:pt x="2404" y="180"/>
                  </a:lnTo>
                  <a:lnTo>
                    <a:pt x="2353" y="103"/>
                  </a:lnTo>
                  <a:lnTo>
                    <a:pt x="2251" y="27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8"/>
            <p:cNvSpPr/>
            <p:nvPr/>
          </p:nvSpPr>
          <p:spPr>
            <a:xfrm>
              <a:off x="3259350" y="3626700"/>
              <a:ext cx="60750" cy="46675"/>
            </a:xfrm>
            <a:custGeom>
              <a:avLst/>
              <a:gdLst/>
              <a:ahLst/>
              <a:cxnLst/>
              <a:rect l="l" t="t" r="r" b="b"/>
              <a:pathLst>
                <a:path w="2430" h="1867" extrusionOk="0">
                  <a:moveTo>
                    <a:pt x="1842" y="614"/>
                  </a:moveTo>
                  <a:lnTo>
                    <a:pt x="1842" y="1253"/>
                  </a:lnTo>
                  <a:lnTo>
                    <a:pt x="615" y="1253"/>
                  </a:lnTo>
                  <a:lnTo>
                    <a:pt x="615" y="614"/>
                  </a:lnTo>
                  <a:close/>
                  <a:moveTo>
                    <a:pt x="308" y="0"/>
                  </a:moveTo>
                  <a:lnTo>
                    <a:pt x="206" y="26"/>
                  </a:lnTo>
                  <a:lnTo>
                    <a:pt x="103" y="103"/>
                  </a:lnTo>
                  <a:lnTo>
                    <a:pt x="27" y="205"/>
                  </a:lnTo>
                  <a:lnTo>
                    <a:pt x="1" y="307"/>
                  </a:lnTo>
                  <a:lnTo>
                    <a:pt x="1" y="1560"/>
                  </a:lnTo>
                  <a:lnTo>
                    <a:pt x="27" y="1688"/>
                  </a:lnTo>
                  <a:lnTo>
                    <a:pt x="103" y="1790"/>
                  </a:lnTo>
                  <a:lnTo>
                    <a:pt x="206" y="1841"/>
                  </a:lnTo>
                  <a:lnTo>
                    <a:pt x="308" y="1867"/>
                  </a:lnTo>
                  <a:lnTo>
                    <a:pt x="2123" y="1867"/>
                  </a:lnTo>
                  <a:lnTo>
                    <a:pt x="2251" y="1841"/>
                  </a:lnTo>
                  <a:lnTo>
                    <a:pt x="2353" y="1790"/>
                  </a:lnTo>
                  <a:lnTo>
                    <a:pt x="2404" y="1688"/>
                  </a:lnTo>
                  <a:lnTo>
                    <a:pt x="2430" y="1560"/>
                  </a:lnTo>
                  <a:lnTo>
                    <a:pt x="2430" y="307"/>
                  </a:lnTo>
                  <a:lnTo>
                    <a:pt x="2404" y="205"/>
                  </a:lnTo>
                  <a:lnTo>
                    <a:pt x="2353" y="103"/>
                  </a:lnTo>
                  <a:lnTo>
                    <a:pt x="2251" y="26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8"/>
            <p:cNvSpPr/>
            <p:nvPr/>
          </p:nvSpPr>
          <p:spPr>
            <a:xfrm>
              <a:off x="3406375" y="3510375"/>
              <a:ext cx="60100" cy="46675"/>
            </a:xfrm>
            <a:custGeom>
              <a:avLst/>
              <a:gdLst/>
              <a:ahLst/>
              <a:cxnLst/>
              <a:rect l="l" t="t" r="r" b="b"/>
              <a:pathLst>
                <a:path w="2404" h="1867" extrusionOk="0">
                  <a:moveTo>
                    <a:pt x="1815" y="588"/>
                  </a:moveTo>
                  <a:lnTo>
                    <a:pt x="1815" y="1253"/>
                  </a:lnTo>
                  <a:lnTo>
                    <a:pt x="588" y="1253"/>
                  </a:lnTo>
                  <a:lnTo>
                    <a:pt x="588" y="588"/>
                  </a:lnTo>
                  <a:close/>
                  <a:moveTo>
                    <a:pt x="281" y="0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0" y="179"/>
                  </a:lnTo>
                  <a:lnTo>
                    <a:pt x="0" y="307"/>
                  </a:lnTo>
                  <a:lnTo>
                    <a:pt x="0" y="1560"/>
                  </a:lnTo>
                  <a:lnTo>
                    <a:pt x="0" y="1662"/>
                  </a:lnTo>
                  <a:lnTo>
                    <a:pt x="77" y="1764"/>
                  </a:lnTo>
                  <a:lnTo>
                    <a:pt x="179" y="1841"/>
                  </a:lnTo>
                  <a:lnTo>
                    <a:pt x="281" y="1867"/>
                  </a:lnTo>
                  <a:lnTo>
                    <a:pt x="2097" y="1867"/>
                  </a:lnTo>
                  <a:lnTo>
                    <a:pt x="2224" y="1841"/>
                  </a:lnTo>
                  <a:lnTo>
                    <a:pt x="2327" y="1764"/>
                  </a:lnTo>
                  <a:lnTo>
                    <a:pt x="2378" y="1662"/>
                  </a:lnTo>
                  <a:lnTo>
                    <a:pt x="2403" y="1560"/>
                  </a:lnTo>
                  <a:lnTo>
                    <a:pt x="2403" y="307"/>
                  </a:lnTo>
                  <a:lnTo>
                    <a:pt x="2378" y="179"/>
                  </a:lnTo>
                  <a:lnTo>
                    <a:pt x="2327" y="77"/>
                  </a:lnTo>
                  <a:lnTo>
                    <a:pt x="2224" y="2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8"/>
            <p:cNvSpPr/>
            <p:nvPr/>
          </p:nvSpPr>
          <p:spPr>
            <a:xfrm>
              <a:off x="3406375" y="3568525"/>
              <a:ext cx="60100" cy="46700"/>
            </a:xfrm>
            <a:custGeom>
              <a:avLst/>
              <a:gdLst/>
              <a:ahLst/>
              <a:cxnLst/>
              <a:rect l="l" t="t" r="r" b="b"/>
              <a:pathLst>
                <a:path w="2404" h="1868" extrusionOk="0">
                  <a:moveTo>
                    <a:pt x="1815" y="615"/>
                  </a:moveTo>
                  <a:lnTo>
                    <a:pt x="1815" y="1254"/>
                  </a:lnTo>
                  <a:lnTo>
                    <a:pt x="588" y="1254"/>
                  </a:lnTo>
                  <a:lnTo>
                    <a:pt x="588" y="615"/>
                  </a:lnTo>
                  <a:close/>
                  <a:moveTo>
                    <a:pt x="281" y="1"/>
                  </a:moveTo>
                  <a:lnTo>
                    <a:pt x="179" y="27"/>
                  </a:lnTo>
                  <a:lnTo>
                    <a:pt x="77" y="103"/>
                  </a:lnTo>
                  <a:lnTo>
                    <a:pt x="0" y="180"/>
                  </a:lnTo>
                  <a:lnTo>
                    <a:pt x="0" y="308"/>
                  </a:lnTo>
                  <a:lnTo>
                    <a:pt x="0" y="1560"/>
                  </a:lnTo>
                  <a:lnTo>
                    <a:pt x="0" y="1688"/>
                  </a:lnTo>
                  <a:lnTo>
                    <a:pt x="77" y="1765"/>
                  </a:lnTo>
                  <a:lnTo>
                    <a:pt x="179" y="1842"/>
                  </a:lnTo>
                  <a:lnTo>
                    <a:pt x="281" y="1867"/>
                  </a:lnTo>
                  <a:lnTo>
                    <a:pt x="2097" y="1867"/>
                  </a:lnTo>
                  <a:lnTo>
                    <a:pt x="2224" y="1842"/>
                  </a:lnTo>
                  <a:lnTo>
                    <a:pt x="2327" y="1765"/>
                  </a:lnTo>
                  <a:lnTo>
                    <a:pt x="2378" y="1688"/>
                  </a:lnTo>
                  <a:lnTo>
                    <a:pt x="2403" y="1560"/>
                  </a:lnTo>
                  <a:lnTo>
                    <a:pt x="2403" y="308"/>
                  </a:lnTo>
                  <a:lnTo>
                    <a:pt x="2378" y="180"/>
                  </a:lnTo>
                  <a:lnTo>
                    <a:pt x="2327" y="103"/>
                  </a:lnTo>
                  <a:lnTo>
                    <a:pt x="2224" y="27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8"/>
            <p:cNvSpPr/>
            <p:nvPr/>
          </p:nvSpPr>
          <p:spPr>
            <a:xfrm>
              <a:off x="3406375" y="3626700"/>
              <a:ext cx="60100" cy="46675"/>
            </a:xfrm>
            <a:custGeom>
              <a:avLst/>
              <a:gdLst/>
              <a:ahLst/>
              <a:cxnLst/>
              <a:rect l="l" t="t" r="r" b="b"/>
              <a:pathLst>
                <a:path w="2404" h="1867" extrusionOk="0">
                  <a:moveTo>
                    <a:pt x="1815" y="614"/>
                  </a:moveTo>
                  <a:lnTo>
                    <a:pt x="1815" y="1253"/>
                  </a:lnTo>
                  <a:lnTo>
                    <a:pt x="588" y="1253"/>
                  </a:lnTo>
                  <a:lnTo>
                    <a:pt x="588" y="614"/>
                  </a:lnTo>
                  <a:close/>
                  <a:moveTo>
                    <a:pt x="281" y="0"/>
                  </a:moveTo>
                  <a:lnTo>
                    <a:pt x="179" y="26"/>
                  </a:lnTo>
                  <a:lnTo>
                    <a:pt x="77" y="103"/>
                  </a:lnTo>
                  <a:lnTo>
                    <a:pt x="0" y="205"/>
                  </a:lnTo>
                  <a:lnTo>
                    <a:pt x="0" y="307"/>
                  </a:lnTo>
                  <a:lnTo>
                    <a:pt x="0" y="1560"/>
                  </a:lnTo>
                  <a:lnTo>
                    <a:pt x="0" y="1688"/>
                  </a:lnTo>
                  <a:lnTo>
                    <a:pt x="77" y="1790"/>
                  </a:lnTo>
                  <a:lnTo>
                    <a:pt x="179" y="1841"/>
                  </a:lnTo>
                  <a:lnTo>
                    <a:pt x="281" y="1867"/>
                  </a:lnTo>
                  <a:lnTo>
                    <a:pt x="2097" y="1867"/>
                  </a:lnTo>
                  <a:lnTo>
                    <a:pt x="2224" y="1841"/>
                  </a:lnTo>
                  <a:lnTo>
                    <a:pt x="2327" y="1790"/>
                  </a:lnTo>
                  <a:lnTo>
                    <a:pt x="2378" y="1688"/>
                  </a:lnTo>
                  <a:lnTo>
                    <a:pt x="2403" y="1560"/>
                  </a:lnTo>
                  <a:lnTo>
                    <a:pt x="2403" y="307"/>
                  </a:lnTo>
                  <a:lnTo>
                    <a:pt x="2378" y="205"/>
                  </a:lnTo>
                  <a:lnTo>
                    <a:pt x="2327" y="103"/>
                  </a:lnTo>
                  <a:lnTo>
                    <a:pt x="2224" y="2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8"/>
            <p:cNvSpPr/>
            <p:nvPr/>
          </p:nvSpPr>
          <p:spPr>
            <a:xfrm>
              <a:off x="3552725" y="3510375"/>
              <a:ext cx="60100" cy="46675"/>
            </a:xfrm>
            <a:custGeom>
              <a:avLst/>
              <a:gdLst/>
              <a:ahLst/>
              <a:cxnLst/>
              <a:rect l="l" t="t" r="r" b="b"/>
              <a:pathLst>
                <a:path w="2404" h="1867" extrusionOk="0">
                  <a:moveTo>
                    <a:pt x="1816" y="588"/>
                  </a:moveTo>
                  <a:lnTo>
                    <a:pt x="1816" y="1253"/>
                  </a:lnTo>
                  <a:lnTo>
                    <a:pt x="589" y="1253"/>
                  </a:lnTo>
                  <a:lnTo>
                    <a:pt x="589" y="588"/>
                  </a:lnTo>
                  <a:close/>
                  <a:moveTo>
                    <a:pt x="282" y="0"/>
                  </a:moveTo>
                  <a:lnTo>
                    <a:pt x="180" y="26"/>
                  </a:lnTo>
                  <a:lnTo>
                    <a:pt x="77" y="77"/>
                  </a:lnTo>
                  <a:lnTo>
                    <a:pt x="1" y="179"/>
                  </a:lnTo>
                  <a:lnTo>
                    <a:pt x="1" y="307"/>
                  </a:lnTo>
                  <a:lnTo>
                    <a:pt x="1" y="1560"/>
                  </a:lnTo>
                  <a:lnTo>
                    <a:pt x="1" y="1662"/>
                  </a:lnTo>
                  <a:lnTo>
                    <a:pt x="77" y="1764"/>
                  </a:lnTo>
                  <a:lnTo>
                    <a:pt x="180" y="1841"/>
                  </a:lnTo>
                  <a:lnTo>
                    <a:pt x="282" y="1867"/>
                  </a:lnTo>
                  <a:lnTo>
                    <a:pt x="2097" y="1867"/>
                  </a:lnTo>
                  <a:lnTo>
                    <a:pt x="2225" y="1841"/>
                  </a:lnTo>
                  <a:lnTo>
                    <a:pt x="2327" y="1764"/>
                  </a:lnTo>
                  <a:lnTo>
                    <a:pt x="2378" y="1662"/>
                  </a:lnTo>
                  <a:lnTo>
                    <a:pt x="2404" y="1560"/>
                  </a:lnTo>
                  <a:lnTo>
                    <a:pt x="2404" y="307"/>
                  </a:lnTo>
                  <a:lnTo>
                    <a:pt x="2378" y="179"/>
                  </a:lnTo>
                  <a:lnTo>
                    <a:pt x="2327" y="77"/>
                  </a:lnTo>
                  <a:lnTo>
                    <a:pt x="2225" y="2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8"/>
            <p:cNvSpPr/>
            <p:nvPr/>
          </p:nvSpPr>
          <p:spPr>
            <a:xfrm>
              <a:off x="3552725" y="3568525"/>
              <a:ext cx="60100" cy="46700"/>
            </a:xfrm>
            <a:custGeom>
              <a:avLst/>
              <a:gdLst/>
              <a:ahLst/>
              <a:cxnLst/>
              <a:rect l="l" t="t" r="r" b="b"/>
              <a:pathLst>
                <a:path w="2404" h="1868" extrusionOk="0">
                  <a:moveTo>
                    <a:pt x="1816" y="615"/>
                  </a:moveTo>
                  <a:lnTo>
                    <a:pt x="1816" y="1254"/>
                  </a:lnTo>
                  <a:lnTo>
                    <a:pt x="589" y="1254"/>
                  </a:lnTo>
                  <a:lnTo>
                    <a:pt x="589" y="615"/>
                  </a:lnTo>
                  <a:close/>
                  <a:moveTo>
                    <a:pt x="282" y="1"/>
                  </a:moveTo>
                  <a:lnTo>
                    <a:pt x="180" y="27"/>
                  </a:lnTo>
                  <a:lnTo>
                    <a:pt x="77" y="103"/>
                  </a:lnTo>
                  <a:lnTo>
                    <a:pt x="1" y="180"/>
                  </a:lnTo>
                  <a:lnTo>
                    <a:pt x="1" y="308"/>
                  </a:lnTo>
                  <a:lnTo>
                    <a:pt x="1" y="1560"/>
                  </a:lnTo>
                  <a:lnTo>
                    <a:pt x="1" y="1688"/>
                  </a:lnTo>
                  <a:lnTo>
                    <a:pt x="77" y="1765"/>
                  </a:lnTo>
                  <a:lnTo>
                    <a:pt x="180" y="1842"/>
                  </a:lnTo>
                  <a:lnTo>
                    <a:pt x="282" y="1867"/>
                  </a:lnTo>
                  <a:lnTo>
                    <a:pt x="2097" y="1867"/>
                  </a:lnTo>
                  <a:lnTo>
                    <a:pt x="2225" y="1842"/>
                  </a:lnTo>
                  <a:lnTo>
                    <a:pt x="2327" y="1765"/>
                  </a:lnTo>
                  <a:lnTo>
                    <a:pt x="2378" y="1688"/>
                  </a:lnTo>
                  <a:lnTo>
                    <a:pt x="2404" y="1560"/>
                  </a:lnTo>
                  <a:lnTo>
                    <a:pt x="2404" y="308"/>
                  </a:lnTo>
                  <a:lnTo>
                    <a:pt x="2378" y="180"/>
                  </a:lnTo>
                  <a:lnTo>
                    <a:pt x="2327" y="103"/>
                  </a:lnTo>
                  <a:lnTo>
                    <a:pt x="2225" y="27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8"/>
            <p:cNvSpPr/>
            <p:nvPr/>
          </p:nvSpPr>
          <p:spPr>
            <a:xfrm>
              <a:off x="3552725" y="3626700"/>
              <a:ext cx="60100" cy="46675"/>
            </a:xfrm>
            <a:custGeom>
              <a:avLst/>
              <a:gdLst/>
              <a:ahLst/>
              <a:cxnLst/>
              <a:rect l="l" t="t" r="r" b="b"/>
              <a:pathLst>
                <a:path w="2404" h="1867" extrusionOk="0">
                  <a:moveTo>
                    <a:pt x="1816" y="614"/>
                  </a:moveTo>
                  <a:lnTo>
                    <a:pt x="1816" y="1253"/>
                  </a:lnTo>
                  <a:lnTo>
                    <a:pt x="589" y="1253"/>
                  </a:lnTo>
                  <a:lnTo>
                    <a:pt x="589" y="614"/>
                  </a:lnTo>
                  <a:close/>
                  <a:moveTo>
                    <a:pt x="282" y="0"/>
                  </a:moveTo>
                  <a:lnTo>
                    <a:pt x="180" y="26"/>
                  </a:lnTo>
                  <a:lnTo>
                    <a:pt x="77" y="103"/>
                  </a:lnTo>
                  <a:lnTo>
                    <a:pt x="1" y="205"/>
                  </a:lnTo>
                  <a:lnTo>
                    <a:pt x="1" y="307"/>
                  </a:lnTo>
                  <a:lnTo>
                    <a:pt x="1" y="1560"/>
                  </a:lnTo>
                  <a:lnTo>
                    <a:pt x="1" y="1688"/>
                  </a:lnTo>
                  <a:lnTo>
                    <a:pt x="77" y="1790"/>
                  </a:lnTo>
                  <a:lnTo>
                    <a:pt x="180" y="1841"/>
                  </a:lnTo>
                  <a:lnTo>
                    <a:pt x="282" y="1867"/>
                  </a:lnTo>
                  <a:lnTo>
                    <a:pt x="2097" y="1867"/>
                  </a:lnTo>
                  <a:lnTo>
                    <a:pt x="2225" y="1841"/>
                  </a:lnTo>
                  <a:lnTo>
                    <a:pt x="2327" y="1790"/>
                  </a:lnTo>
                  <a:lnTo>
                    <a:pt x="2378" y="1688"/>
                  </a:lnTo>
                  <a:lnTo>
                    <a:pt x="2404" y="1560"/>
                  </a:lnTo>
                  <a:lnTo>
                    <a:pt x="2404" y="307"/>
                  </a:lnTo>
                  <a:lnTo>
                    <a:pt x="2378" y="205"/>
                  </a:lnTo>
                  <a:lnTo>
                    <a:pt x="2327" y="103"/>
                  </a:lnTo>
                  <a:lnTo>
                    <a:pt x="2225" y="2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8"/>
            <p:cNvSpPr/>
            <p:nvPr/>
          </p:nvSpPr>
          <p:spPr>
            <a:xfrm>
              <a:off x="3332875" y="3510375"/>
              <a:ext cx="60725" cy="46675"/>
            </a:xfrm>
            <a:custGeom>
              <a:avLst/>
              <a:gdLst/>
              <a:ahLst/>
              <a:cxnLst/>
              <a:rect l="l" t="t" r="r" b="b"/>
              <a:pathLst>
                <a:path w="2429" h="1867" extrusionOk="0">
                  <a:moveTo>
                    <a:pt x="1815" y="588"/>
                  </a:moveTo>
                  <a:lnTo>
                    <a:pt x="1815" y="1253"/>
                  </a:lnTo>
                  <a:lnTo>
                    <a:pt x="614" y="1253"/>
                  </a:lnTo>
                  <a:lnTo>
                    <a:pt x="614" y="588"/>
                  </a:lnTo>
                  <a:close/>
                  <a:moveTo>
                    <a:pt x="307" y="0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0" y="307"/>
                  </a:lnTo>
                  <a:lnTo>
                    <a:pt x="0" y="1560"/>
                  </a:lnTo>
                  <a:lnTo>
                    <a:pt x="26" y="1662"/>
                  </a:lnTo>
                  <a:lnTo>
                    <a:pt x="77" y="1764"/>
                  </a:lnTo>
                  <a:lnTo>
                    <a:pt x="179" y="1841"/>
                  </a:lnTo>
                  <a:lnTo>
                    <a:pt x="307" y="1867"/>
                  </a:lnTo>
                  <a:lnTo>
                    <a:pt x="2122" y="1867"/>
                  </a:lnTo>
                  <a:lnTo>
                    <a:pt x="2250" y="1841"/>
                  </a:lnTo>
                  <a:lnTo>
                    <a:pt x="2327" y="1764"/>
                  </a:lnTo>
                  <a:lnTo>
                    <a:pt x="2403" y="1662"/>
                  </a:lnTo>
                  <a:lnTo>
                    <a:pt x="2429" y="1560"/>
                  </a:lnTo>
                  <a:lnTo>
                    <a:pt x="2429" y="307"/>
                  </a:lnTo>
                  <a:lnTo>
                    <a:pt x="2403" y="179"/>
                  </a:lnTo>
                  <a:lnTo>
                    <a:pt x="2327" y="77"/>
                  </a:lnTo>
                  <a:lnTo>
                    <a:pt x="2250" y="26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8"/>
            <p:cNvSpPr/>
            <p:nvPr/>
          </p:nvSpPr>
          <p:spPr>
            <a:xfrm>
              <a:off x="3332875" y="3568525"/>
              <a:ext cx="60725" cy="46700"/>
            </a:xfrm>
            <a:custGeom>
              <a:avLst/>
              <a:gdLst/>
              <a:ahLst/>
              <a:cxnLst/>
              <a:rect l="l" t="t" r="r" b="b"/>
              <a:pathLst>
                <a:path w="2429" h="1868" extrusionOk="0">
                  <a:moveTo>
                    <a:pt x="1815" y="615"/>
                  </a:moveTo>
                  <a:lnTo>
                    <a:pt x="1815" y="1254"/>
                  </a:lnTo>
                  <a:lnTo>
                    <a:pt x="614" y="1254"/>
                  </a:lnTo>
                  <a:lnTo>
                    <a:pt x="614" y="615"/>
                  </a:lnTo>
                  <a:close/>
                  <a:moveTo>
                    <a:pt x="307" y="1"/>
                  </a:moveTo>
                  <a:lnTo>
                    <a:pt x="179" y="27"/>
                  </a:lnTo>
                  <a:lnTo>
                    <a:pt x="77" y="103"/>
                  </a:lnTo>
                  <a:lnTo>
                    <a:pt x="26" y="180"/>
                  </a:lnTo>
                  <a:lnTo>
                    <a:pt x="0" y="308"/>
                  </a:lnTo>
                  <a:lnTo>
                    <a:pt x="0" y="1560"/>
                  </a:lnTo>
                  <a:lnTo>
                    <a:pt x="26" y="1688"/>
                  </a:lnTo>
                  <a:lnTo>
                    <a:pt x="77" y="1765"/>
                  </a:lnTo>
                  <a:lnTo>
                    <a:pt x="179" y="1842"/>
                  </a:lnTo>
                  <a:lnTo>
                    <a:pt x="307" y="1867"/>
                  </a:lnTo>
                  <a:lnTo>
                    <a:pt x="2122" y="1867"/>
                  </a:lnTo>
                  <a:lnTo>
                    <a:pt x="2250" y="1842"/>
                  </a:lnTo>
                  <a:lnTo>
                    <a:pt x="2327" y="1765"/>
                  </a:lnTo>
                  <a:lnTo>
                    <a:pt x="2403" y="1688"/>
                  </a:lnTo>
                  <a:lnTo>
                    <a:pt x="2429" y="1560"/>
                  </a:lnTo>
                  <a:lnTo>
                    <a:pt x="2429" y="308"/>
                  </a:lnTo>
                  <a:lnTo>
                    <a:pt x="2403" y="180"/>
                  </a:lnTo>
                  <a:lnTo>
                    <a:pt x="2327" y="103"/>
                  </a:lnTo>
                  <a:lnTo>
                    <a:pt x="2250" y="27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8"/>
            <p:cNvSpPr/>
            <p:nvPr/>
          </p:nvSpPr>
          <p:spPr>
            <a:xfrm>
              <a:off x="3332875" y="3626700"/>
              <a:ext cx="60725" cy="46675"/>
            </a:xfrm>
            <a:custGeom>
              <a:avLst/>
              <a:gdLst/>
              <a:ahLst/>
              <a:cxnLst/>
              <a:rect l="l" t="t" r="r" b="b"/>
              <a:pathLst>
                <a:path w="2429" h="1867" extrusionOk="0">
                  <a:moveTo>
                    <a:pt x="1815" y="614"/>
                  </a:moveTo>
                  <a:lnTo>
                    <a:pt x="1815" y="1253"/>
                  </a:lnTo>
                  <a:lnTo>
                    <a:pt x="614" y="1253"/>
                  </a:lnTo>
                  <a:lnTo>
                    <a:pt x="614" y="614"/>
                  </a:lnTo>
                  <a:close/>
                  <a:moveTo>
                    <a:pt x="307" y="0"/>
                  </a:moveTo>
                  <a:lnTo>
                    <a:pt x="179" y="26"/>
                  </a:lnTo>
                  <a:lnTo>
                    <a:pt x="77" y="103"/>
                  </a:lnTo>
                  <a:lnTo>
                    <a:pt x="26" y="205"/>
                  </a:lnTo>
                  <a:lnTo>
                    <a:pt x="0" y="307"/>
                  </a:lnTo>
                  <a:lnTo>
                    <a:pt x="0" y="1560"/>
                  </a:lnTo>
                  <a:lnTo>
                    <a:pt x="26" y="1688"/>
                  </a:lnTo>
                  <a:lnTo>
                    <a:pt x="77" y="1790"/>
                  </a:lnTo>
                  <a:lnTo>
                    <a:pt x="179" y="1841"/>
                  </a:lnTo>
                  <a:lnTo>
                    <a:pt x="307" y="1867"/>
                  </a:lnTo>
                  <a:lnTo>
                    <a:pt x="2122" y="1867"/>
                  </a:lnTo>
                  <a:lnTo>
                    <a:pt x="2250" y="1841"/>
                  </a:lnTo>
                  <a:lnTo>
                    <a:pt x="2327" y="1790"/>
                  </a:lnTo>
                  <a:lnTo>
                    <a:pt x="2403" y="1688"/>
                  </a:lnTo>
                  <a:lnTo>
                    <a:pt x="2429" y="1560"/>
                  </a:lnTo>
                  <a:lnTo>
                    <a:pt x="2429" y="307"/>
                  </a:lnTo>
                  <a:lnTo>
                    <a:pt x="2403" y="205"/>
                  </a:lnTo>
                  <a:lnTo>
                    <a:pt x="2327" y="103"/>
                  </a:lnTo>
                  <a:lnTo>
                    <a:pt x="2250" y="26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8"/>
            <p:cNvSpPr/>
            <p:nvPr/>
          </p:nvSpPr>
          <p:spPr>
            <a:xfrm>
              <a:off x="3479225" y="3510375"/>
              <a:ext cx="60750" cy="46675"/>
            </a:xfrm>
            <a:custGeom>
              <a:avLst/>
              <a:gdLst/>
              <a:ahLst/>
              <a:cxnLst/>
              <a:rect l="l" t="t" r="r" b="b"/>
              <a:pathLst>
                <a:path w="2430" h="1867" extrusionOk="0">
                  <a:moveTo>
                    <a:pt x="1816" y="588"/>
                  </a:moveTo>
                  <a:lnTo>
                    <a:pt x="1816" y="1253"/>
                  </a:lnTo>
                  <a:lnTo>
                    <a:pt x="614" y="1253"/>
                  </a:lnTo>
                  <a:lnTo>
                    <a:pt x="614" y="588"/>
                  </a:lnTo>
                  <a:close/>
                  <a:moveTo>
                    <a:pt x="307" y="0"/>
                  </a:moveTo>
                  <a:lnTo>
                    <a:pt x="180" y="26"/>
                  </a:lnTo>
                  <a:lnTo>
                    <a:pt x="103" y="77"/>
                  </a:lnTo>
                  <a:lnTo>
                    <a:pt x="26" y="179"/>
                  </a:lnTo>
                  <a:lnTo>
                    <a:pt x="1" y="307"/>
                  </a:lnTo>
                  <a:lnTo>
                    <a:pt x="1" y="1560"/>
                  </a:lnTo>
                  <a:lnTo>
                    <a:pt x="26" y="1662"/>
                  </a:lnTo>
                  <a:lnTo>
                    <a:pt x="103" y="1764"/>
                  </a:lnTo>
                  <a:lnTo>
                    <a:pt x="180" y="1841"/>
                  </a:lnTo>
                  <a:lnTo>
                    <a:pt x="307" y="1867"/>
                  </a:lnTo>
                  <a:lnTo>
                    <a:pt x="2123" y="1867"/>
                  </a:lnTo>
                  <a:lnTo>
                    <a:pt x="2250" y="1841"/>
                  </a:lnTo>
                  <a:lnTo>
                    <a:pt x="2327" y="1764"/>
                  </a:lnTo>
                  <a:lnTo>
                    <a:pt x="2404" y="1662"/>
                  </a:lnTo>
                  <a:lnTo>
                    <a:pt x="2429" y="1560"/>
                  </a:lnTo>
                  <a:lnTo>
                    <a:pt x="2429" y="307"/>
                  </a:lnTo>
                  <a:lnTo>
                    <a:pt x="2404" y="179"/>
                  </a:lnTo>
                  <a:lnTo>
                    <a:pt x="2327" y="77"/>
                  </a:lnTo>
                  <a:lnTo>
                    <a:pt x="2250" y="26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8"/>
            <p:cNvSpPr/>
            <p:nvPr/>
          </p:nvSpPr>
          <p:spPr>
            <a:xfrm>
              <a:off x="3479225" y="3568525"/>
              <a:ext cx="60750" cy="46700"/>
            </a:xfrm>
            <a:custGeom>
              <a:avLst/>
              <a:gdLst/>
              <a:ahLst/>
              <a:cxnLst/>
              <a:rect l="l" t="t" r="r" b="b"/>
              <a:pathLst>
                <a:path w="2430" h="1868" extrusionOk="0">
                  <a:moveTo>
                    <a:pt x="1816" y="615"/>
                  </a:moveTo>
                  <a:lnTo>
                    <a:pt x="1816" y="1254"/>
                  </a:lnTo>
                  <a:lnTo>
                    <a:pt x="614" y="1254"/>
                  </a:lnTo>
                  <a:lnTo>
                    <a:pt x="614" y="615"/>
                  </a:lnTo>
                  <a:close/>
                  <a:moveTo>
                    <a:pt x="307" y="1"/>
                  </a:moveTo>
                  <a:lnTo>
                    <a:pt x="180" y="27"/>
                  </a:lnTo>
                  <a:lnTo>
                    <a:pt x="103" y="103"/>
                  </a:lnTo>
                  <a:lnTo>
                    <a:pt x="26" y="180"/>
                  </a:lnTo>
                  <a:lnTo>
                    <a:pt x="1" y="308"/>
                  </a:lnTo>
                  <a:lnTo>
                    <a:pt x="1" y="1560"/>
                  </a:lnTo>
                  <a:lnTo>
                    <a:pt x="26" y="1688"/>
                  </a:lnTo>
                  <a:lnTo>
                    <a:pt x="103" y="1765"/>
                  </a:lnTo>
                  <a:lnTo>
                    <a:pt x="180" y="1842"/>
                  </a:lnTo>
                  <a:lnTo>
                    <a:pt x="307" y="1867"/>
                  </a:lnTo>
                  <a:lnTo>
                    <a:pt x="2123" y="1867"/>
                  </a:lnTo>
                  <a:lnTo>
                    <a:pt x="2250" y="1842"/>
                  </a:lnTo>
                  <a:lnTo>
                    <a:pt x="2327" y="1765"/>
                  </a:lnTo>
                  <a:lnTo>
                    <a:pt x="2404" y="1688"/>
                  </a:lnTo>
                  <a:lnTo>
                    <a:pt x="2429" y="1560"/>
                  </a:lnTo>
                  <a:lnTo>
                    <a:pt x="2429" y="308"/>
                  </a:lnTo>
                  <a:lnTo>
                    <a:pt x="2404" y="180"/>
                  </a:lnTo>
                  <a:lnTo>
                    <a:pt x="2327" y="103"/>
                  </a:lnTo>
                  <a:lnTo>
                    <a:pt x="2250" y="27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8"/>
            <p:cNvSpPr/>
            <p:nvPr/>
          </p:nvSpPr>
          <p:spPr>
            <a:xfrm>
              <a:off x="3479225" y="3626700"/>
              <a:ext cx="60750" cy="46675"/>
            </a:xfrm>
            <a:custGeom>
              <a:avLst/>
              <a:gdLst/>
              <a:ahLst/>
              <a:cxnLst/>
              <a:rect l="l" t="t" r="r" b="b"/>
              <a:pathLst>
                <a:path w="2430" h="1867" extrusionOk="0">
                  <a:moveTo>
                    <a:pt x="1816" y="614"/>
                  </a:moveTo>
                  <a:lnTo>
                    <a:pt x="1816" y="1253"/>
                  </a:lnTo>
                  <a:lnTo>
                    <a:pt x="614" y="1253"/>
                  </a:lnTo>
                  <a:lnTo>
                    <a:pt x="614" y="614"/>
                  </a:lnTo>
                  <a:close/>
                  <a:moveTo>
                    <a:pt x="307" y="0"/>
                  </a:moveTo>
                  <a:lnTo>
                    <a:pt x="180" y="26"/>
                  </a:lnTo>
                  <a:lnTo>
                    <a:pt x="103" y="103"/>
                  </a:lnTo>
                  <a:lnTo>
                    <a:pt x="26" y="205"/>
                  </a:lnTo>
                  <a:lnTo>
                    <a:pt x="1" y="307"/>
                  </a:lnTo>
                  <a:lnTo>
                    <a:pt x="1" y="1560"/>
                  </a:lnTo>
                  <a:lnTo>
                    <a:pt x="26" y="1688"/>
                  </a:lnTo>
                  <a:lnTo>
                    <a:pt x="103" y="1790"/>
                  </a:lnTo>
                  <a:lnTo>
                    <a:pt x="180" y="1841"/>
                  </a:lnTo>
                  <a:lnTo>
                    <a:pt x="307" y="1867"/>
                  </a:lnTo>
                  <a:lnTo>
                    <a:pt x="2123" y="1867"/>
                  </a:lnTo>
                  <a:lnTo>
                    <a:pt x="2250" y="1841"/>
                  </a:lnTo>
                  <a:lnTo>
                    <a:pt x="2327" y="1790"/>
                  </a:lnTo>
                  <a:lnTo>
                    <a:pt x="2404" y="1688"/>
                  </a:lnTo>
                  <a:lnTo>
                    <a:pt x="2429" y="1560"/>
                  </a:lnTo>
                  <a:lnTo>
                    <a:pt x="2429" y="307"/>
                  </a:lnTo>
                  <a:lnTo>
                    <a:pt x="2404" y="205"/>
                  </a:lnTo>
                  <a:lnTo>
                    <a:pt x="2327" y="103"/>
                  </a:lnTo>
                  <a:lnTo>
                    <a:pt x="2250" y="26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8"/>
            <p:cNvSpPr/>
            <p:nvPr/>
          </p:nvSpPr>
          <p:spPr>
            <a:xfrm>
              <a:off x="3551450" y="3445175"/>
              <a:ext cx="41575" cy="14725"/>
            </a:xfrm>
            <a:custGeom>
              <a:avLst/>
              <a:gdLst/>
              <a:ahLst/>
              <a:cxnLst/>
              <a:rect l="l" t="t" r="r" b="b"/>
              <a:pathLst>
                <a:path w="1663" h="589" extrusionOk="0">
                  <a:moveTo>
                    <a:pt x="307" y="1"/>
                  </a:moveTo>
                  <a:lnTo>
                    <a:pt x="180" y="26"/>
                  </a:lnTo>
                  <a:lnTo>
                    <a:pt x="103" y="77"/>
                  </a:lnTo>
                  <a:lnTo>
                    <a:pt x="26" y="180"/>
                  </a:lnTo>
                  <a:lnTo>
                    <a:pt x="1" y="308"/>
                  </a:lnTo>
                  <a:lnTo>
                    <a:pt x="26" y="410"/>
                  </a:lnTo>
                  <a:lnTo>
                    <a:pt x="103" y="512"/>
                  </a:lnTo>
                  <a:lnTo>
                    <a:pt x="180" y="589"/>
                  </a:lnTo>
                  <a:lnTo>
                    <a:pt x="1483" y="589"/>
                  </a:lnTo>
                  <a:lnTo>
                    <a:pt x="1586" y="512"/>
                  </a:lnTo>
                  <a:lnTo>
                    <a:pt x="1637" y="410"/>
                  </a:lnTo>
                  <a:lnTo>
                    <a:pt x="1662" y="308"/>
                  </a:lnTo>
                  <a:lnTo>
                    <a:pt x="1637" y="180"/>
                  </a:lnTo>
                  <a:lnTo>
                    <a:pt x="1586" y="77"/>
                  </a:lnTo>
                  <a:lnTo>
                    <a:pt x="1483" y="26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8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8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1101" name="Google Shape;1101;p68">
            <a:hlinkClick r:id="rId5" action="ppaction://hlinksldjump"/>
          </p:cNvPr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8"/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8"/>
          <p:cNvSpPr/>
          <p:nvPr/>
        </p:nvSpPr>
        <p:spPr>
          <a:xfrm>
            <a:off x="524400" y="3656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1104" name="Google Shape;1104;p68"/>
          <p:cNvSpPr/>
          <p:nvPr/>
        </p:nvSpPr>
        <p:spPr>
          <a:xfrm>
            <a:off x="4637100" y="4425575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grpSp>
        <p:nvGrpSpPr>
          <p:cNvPr id="47" name="Google Shape;1493;p72">
            <a:extLst>
              <a:ext uri="{FF2B5EF4-FFF2-40B4-BE49-F238E27FC236}">
                <a16:creationId xmlns:a16="http://schemas.microsoft.com/office/drawing/2014/main" id="{053A94D0-05FF-4A49-91B6-C1207D3D26BF}"/>
              </a:ext>
            </a:extLst>
          </p:cNvPr>
          <p:cNvGrpSpPr/>
          <p:nvPr/>
        </p:nvGrpSpPr>
        <p:grpSpPr>
          <a:xfrm>
            <a:off x="3656379" y="2500958"/>
            <a:ext cx="262250" cy="418300"/>
            <a:chOff x="315825" y="1959325"/>
            <a:chExt cx="262250" cy="418300"/>
          </a:xfrm>
        </p:grpSpPr>
        <p:sp>
          <p:nvSpPr>
            <p:cNvPr id="48" name="Google Shape;1494;p72">
              <a:extLst>
                <a:ext uri="{FF2B5EF4-FFF2-40B4-BE49-F238E27FC236}">
                  <a16:creationId xmlns:a16="http://schemas.microsoft.com/office/drawing/2014/main" id="{E0263B1D-95C0-544B-9943-705AB9BA0D08}"/>
                </a:ext>
              </a:extLst>
            </p:cNvPr>
            <p:cNvSpPr/>
            <p:nvPr/>
          </p:nvSpPr>
          <p:spPr>
            <a:xfrm>
              <a:off x="315825" y="2019350"/>
              <a:ext cx="68900" cy="287500"/>
            </a:xfrm>
            <a:custGeom>
              <a:avLst/>
              <a:gdLst/>
              <a:ahLst/>
              <a:cxnLst/>
              <a:rect l="l" t="t" r="r" b="b"/>
              <a:pathLst>
                <a:path w="2756" h="11500" extrusionOk="0">
                  <a:moveTo>
                    <a:pt x="279" y="0"/>
                  </a:moveTo>
                  <a:lnTo>
                    <a:pt x="178" y="25"/>
                  </a:lnTo>
                  <a:lnTo>
                    <a:pt x="77" y="76"/>
                  </a:lnTo>
                  <a:lnTo>
                    <a:pt x="26" y="177"/>
                  </a:lnTo>
                  <a:lnTo>
                    <a:pt x="1" y="278"/>
                  </a:lnTo>
                  <a:lnTo>
                    <a:pt x="1" y="11222"/>
                  </a:lnTo>
                  <a:lnTo>
                    <a:pt x="26" y="11348"/>
                  </a:lnTo>
                  <a:lnTo>
                    <a:pt x="77" y="11424"/>
                  </a:lnTo>
                  <a:lnTo>
                    <a:pt x="178" y="11500"/>
                  </a:lnTo>
                  <a:lnTo>
                    <a:pt x="405" y="11500"/>
                  </a:lnTo>
                  <a:lnTo>
                    <a:pt x="481" y="11424"/>
                  </a:lnTo>
                  <a:lnTo>
                    <a:pt x="557" y="11348"/>
                  </a:lnTo>
                  <a:lnTo>
                    <a:pt x="557" y="11222"/>
                  </a:lnTo>
                  <a:lnTo>
                    <a:pt x="557" y="581"/>
                  </a:lnTo>
                  <a:lnTo>
                    <a:pt x="2478" y="581"/>
                  </a:lnTo>
                  <a:lnTo>
                    <a:pt x="2604" y="556"/>
                  </a:lnTo>
                  <a:lnTo>
                    <a:pt x="2680" y="480"/>
                  </a:lnTo>
                  <a:lnTo>
                    <a:pt x="2730" y="404"/>
                  </a:lnTo>
                  <a:lnTo>
                    <a:pt x="2756" y="278"/>
                  </a:lnTo>
                  <a:lnTo>
                    <a:pt x="2730" y="177"/>
                  </a:lnTo>
                  <a:lnTo>
                    <a:pt x="2680" y="76"/>
                  </a:lnTo>
                  <a:lnTo>
                    <a:pt x="2604" y="25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95;p72">
              <a:extLst>
                <a:ext uri="{FF2B5EF4-FFF2-40B4-BE49-F238E27FC236}">
                  <a16:creationId xmlns:a16="http://schemas.microsoft.com/office/drawing/2014/main" id="{2244997C-DABD-8944-B6BD-614F5E8B30F4}"/>
                </a:ext>
              </a:extLst>
            </p:cNvPr>
            <p:cNvSpPr/>
            <p:nvPr/>
          </p:nvSpPr>
          <p:spPr>
            <a:xfrm>
              <a:off x="315825" y="2019350"/>
              <a:ext cx="262250" cy="358275"/>
            </a:xfrm>
            <a:custGeom>
              <a:avLst/>
              <a:gdLst/>
              <a:ahLst/>
              <a:cxnLst/>
              <a:rect l="l" t="t" r="r" b="b"/>
              <a:pathLst>
                <a:path w="10490" h="14331" extrusionOk="0">
                  <a:moveTo>
                    <a:pt x="8013" y="0"/>
                  </a:moveTo>
                  <a:lnTo>
                    <a:pt x="7912" y="25"/>
                  </a:lnTo>
                  <a:lnTo>
                    <a:pt x="7810" y="76"/>
                  </a:lnTo>
                  <a:lnTo>
                    <a:pt x="7760" y="177"/>
                  </a:lnTo>
                  <a:lnTo>
                    <a:pt x="7735" y="278"/>
                  </a:lnTo>
                  <a:lnTo>
                    <a:pt x="7760" y="404"/>
                  </a:lnTo>
                  <a:lnTo>
                    <a:pt x="7810" y="480"/>
                  </a:lnTo>
                  <a:lnTo>
                    <a:pt x="7912" y="556"/>
                  </a:lnTo>
                  <a:lnTo>
                    <a:pt x="8013" y="581"/>
                  </a:lnTo>
                  <a:lnTo>
                    <a:pt x="9933" y="581"/>
                  </a:lnTo>
                  <a:lnTo>
                    <a:pt x="9933" y="13774"/>
                  </a:lnTo>
                  <a:lnTo>
                    <a:pt x="557" y="13774"/>
                  </a:lnTo>
                  <a:lnTo>
                    <a:pt x="557" y="12182"/>
                  </a:lnTo>
                  <a:lnTo>
                    <a:pt x="557" y="12056"/>
                  </a:lnTo>
                  <a:lnTo>
                    <a:pt x="481" y="11980"/>
                  </a:lnTo>
                  <a:lnTo>
                    <a:pt x="405" y="11904"/>
                  </a:lnTo>
                  <a:lnTo>
                    <a:pt x="279" y="11879"/>
                  </a:lnTo>
                  <a:lnTo>
                    <a:pt x="178" y="11904"/>
                  </a:lnTo>
                  <a:lnTo>
                    <a:pt x="77" y="11980"/>
                  </a:lnTo>
                  <a:lnTo>
                    <a:pt x="26" y="12056"/>
                  </a:lnTo>
                  <a:lnTo>
                    <a:pt x="1" y="12182"/>
                  </a:lnTo>
                  <a:lnTo>
                    <a:pt x="1" y="14052"/>
                  </a:lnTo>
                  <a:lnTo>
                    <a:pt x="26" y="14153"/>
                  </a:lnTo>
                  <a:lnTo>
                    <a:pt x="77" y="14255"/>
                  </a:lnTo>
                  <a:lnTo>
                    <a:pt x="178" y="14305"/>
                  </a:lnTo>
                  <a:lnTo>
                    <a:pt x="279" y="14330"/>
                  </a:lnTo>
                  <a:lnTo>
                    <a:pt x="10211" y="14330"/>
                  </a:lnTo>
                  <a:lnTo>
                    <a:pt x="10338" y="14305"/>
                  </a:lnTo>
                  <a:lnTo>
                    <a:pt x="10414" y="14255"/>
                  </a:lnTo>
                  <a:lnTo>
                    <a:pt x="10490" y="14153"/>
                  </a:lnTo>
                  <a:lnTo>
                    <a:pt x="10490" y="14052"/>
                  </a:lnTo>
                  <a:lnTo>
                    <a:pt x="10490" y="278"/>
                  </a:lnTo>
                  <a:lnTo>
                    <a:pt x="10490" y="177"/>
                  </a:lnTo>
                  <a:lnTo>
                    <a:pt x="10414" y="76"/>
                  </a:lnTo>
                  <a:lnTo>
                    <a:pt x="10338" y="25"/>
                  </a:lnTo>
                  <a:lnTo>
                    <a:pt x="10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96;p72">
              <a:extLst>
                <a:ext uri="{FF2B5EF4-FFF2-40B4-BE49-F238E27FC236}">
                  <a16:creationId xmlns:a16="http://schemas.microsoft.com/office/drawing/2014/main" id="{1F1E8778-DFC9-7D44-8B48-2DF3F151FC46}"/>
                </a:ext>
              </a:extLst>
            </p:cNvPr>
            <p:cNvSpPr/>
            <p:nvPr/>
          </p:nvSpPr>
          <p:spPr>
            <a:xfrm>
              <a:off x="391025" y="1959325"/>
              <a:ext cx="112500" cy="148500"/>
            </a:xfrm>
            <a:custGeom>
              <a:avLst/>
              <a:gdLst/>
              <a:ahLst/>
              <a:cxnLst/>
              <a:rect l="l" t="t" r="r" b="b"/>
              <a:pathLst>
                <a:path w="4500" h="5940" extrusionOk="0">
                  <a:moveTo>
                    <a:pt x="2250" y="0"/>
                  </a:moveTo>
                  <a:lnTo>
                    <a:pt x="2123" y="51"/>
                  </a:lnTo>
                  <a:lnTo>
                    <a:pt x="2022" y="126"/>
                  </a:lnTo>
                  <a:lnTo>
                    <a:pt x="51" y="2578"/>
                  </a:lnTo>
                  <a:lnTo>
                    <a:pt x="0" y="2654"/>
                  </a:lnTo>
                  <a:lnTo>
                    <a:pt x="0" y="2730"/>
                  </a:lnTo>
                  <a:lnTo>
                    <a:pt x="0" y="2805"/>
                  </a:lnTo>
                  <a:lnTo>
                    <a:pt x="26" y="2881"/>
                  </a:lnTo>
                  <a:lnTo>
                    <a:pt x="51" y="2957"/>
                  </a:lnTo>
                  <a:lnTo>
                    <a:pt x="127" y="3008"/>
                  </a:lnTo>
                  <a:lnTo>
                    <a:pt x="203" y="3033"/>
                  </a:lnTo>
                  <a:lnTo>
                    <a:pt x="278" y="3058"/>
                  </a:lnTo>
                  <a:lnTo>
                    <a:pt x="986" y="3058"/>
                  </a:lnTo>
                  <a:lnTo>
                    <a:pt x="986" y="5661"/>
                  </a:lnTo>
                  <a:lnTo>
                    <a:pt x="1011" y="5762"/>
                  </a:lnTo>
                  <a:lnTo>
                    <a:pt x="1062" y="5864"/>
                  </a:lnTo>
                  <a:lnTo>
                    <a:pt x="1163" y="5914"/>
                  </a:lnTo>
                  <a:lnTo>
                    <a:pt x="1264" y="5939"/>
                  </a:lnTo>
                  <a:lnTo>
                    <a:pt x="3210" y="5939"/>
                  </a:lnTo>
                  <a:lnTo>
                    <a:pt x="3311" y="5914"/>
                  </a:lnTo>
                  <a:lnTo>
                    <a:pt x="3412" y="5864"/>
                  </a:lnTo>
                  <a:lnTo>
                    <a:pt x="3463" y="5762"/>
                  </a:lnTo>
                  <a:lnTo>
                    <a:pt x="3488" y="5661"/>
                  </a:lnTo>
                  <a:lnTo>
                    <a:pt x="3488" y="4903"/>
                  </a:lnTo>
                  <a:lnTo>
                    <a:pt x="3463" y="4802"/>
                  </a:lnTo>
                  <a:lnTo>
                    <a:pt x="3412" y="4701"/>
                  </a:lnTo>
                  <a:lnTo>
                    <a:pt x="3311" y="4650"/>
                  </a:lnTo>
                  <a:lnTo>
                    <a:pt x="3210" y="4625"/>
                  </a:lnTo>
                  <a:lnTo>
                    <a:pt x="3109" y="4650"/>
                  </a:lnTo>
                  <a:lnTo>
                    <a:pt x="3008" y="4701"/>
                  </a:lnTo>
                  <a:lnTo>
                    <a:pt x="2957" y="4802"/>
                  </a:lnTo>
                  <a:lnTo>
                    <a:pt x="2932" y="4903"/>
                  </a:lnTo>
                  <a:lnTo>
                    <a:pt x="2932" y="5383"/>
                  </a:lnTo>
                  <a:lnTo>
                    <a:pt x="1567" y="5383"/>
                  </a:lnTo>
                  <a:lnTo>
                    <a:pt x="1567" y="2755"/>
                  </a:lnTo>
                  <a:lnTo>
                    <a:pt x="1542" y="2654"/>
                  </a:lnTo>
                  <a:lnTo>
                    <a:pt x="1466" y="2553"/>
                  </a:lnTo>
                  <a:lnTo>
                    <a:pt x="1390" y="2502"/>
                  </a:lnTo>
                  <a:lnTo>
                    <a:pt x="1264" y="2477"/>
                  </a:lnTo>
                  <a:lnTo>
                    <a:pt x="860" y="2477"/>
                  </a:lnTo>
                  <a:lnTo>
                    <a:pt x="2250" y="758"/>
                  </a:lnTo>
                  <a:lnTo>
                    <a:pt x="3615" y="2477"/>
                  </a:lnTo>
                  <a:lnTo>
                    <a:pt x="3210" y="2477"/>
                  </a:lnTo>
                  <a:lnTo>
                    <a:pt x="3109" y="2502"/>
                  </a:lnTo>
                  <a:lnTo>
                    <a:pt x="3008" y="2553"/>
                  </a:lnTo>
                  <a:lnTo>
                    <a:pt x="2957" y="2654"/>
                  </a:lnTo>
                  <a:lnTo>
                    <a:pt x="2932" y="2755"/>
                  </a:lnTo>
                  <a:lnTo>
                    <a:pt x="2932" y="4044"/>
                  </a:lnTo>
                  <a:lnTo>
                    <a:pt x="2957" y="4145"/>
                  </a:lnTo>
                  <a:lnTo>
                    <a:pt x="3008" y="4246"/>
                  </a:lnTo>
                  <a:lnTo>
                    <a:pt x="3109" y="4297"/>
                  </a:lnTo>
                  <a:lnTo>
                    <a:pt x="3210" y="4322"/>
                  </a:lnTo>
                  <a:lnTo>
                    <a:pt x="3311" y="4297"/>
                  </a:lnTo>
                  <a:lnTo>
                    <a:pt x="3412" y="4246"/>
                  </a:lnTo>
                  <a:lnTo>
                    <a:pt x="3463" y="4145"/>
                  </a:lnTo>
                  <a:lnTo>
                    <a:pt x="3488" y="4044"/>
                  </a:lnTo>
                  <a:lnTo>
                    <a:pt x="3488" y="3058"/>
                  </a:lnTo>
                  <a:lnTo>
                    <a:pt x="4221" y="3058"/>
                  </a:lnTo>
                  <a:lnTo>
                    <a:pt x="4297" y="3033"/>
                  </a:lnTo>
                  <a:lnTo>
                    <a:pt x="4373" y="3008"/>
                  </a:lnTo>
                  <a:lnTo>
                    <a:pt x="4423" y="2957"/>
                  </a:lnTo>
                  <a:lnTo>
                    <a:pt x="4474" y="2881"/>
                  </a:lnTo>
                  <a:lnTo>
                    <a:pt x="4499" y="2805"/>
                  </a:lnTo>
                  <a:lnTo>
                    <a:pt x="4499" y="2730"/>
                  </a:lnTo>
                  <a:lnTo>
                    <a:pt x="4474" y="2654"/>
                  </a:lnTo>
                  <a:lnTo>
                    <a:pt x="4423" y="2578"/>
                  </a:lnTo>
                  <a:lnTo>
                    <a:pt x="2452" y="126"/>
                  </a:lnTo>
                  <a:lnTo>
                    <a:pt x="2376" y="51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97;p72">
              <a:extLst>
                <a:ext uri="{FF2B5EF4-FFF2-40B4-BE49-F238E27FC236}">
                  <a16:creationId xmlns:a16="http://schemas.microsoft.com/office/drawing/2014/main" id="{E705D16F-AF80-FC42-9E78-6A027FE9DF5F}"/>
                </a:ext>
              </a:extLst>
            </p:cNvPr>
            <p:cNvSpPr/>
            <p:nvPr/>
          </p:nvSpPr>
          <p:spPr>
            <a:xfrm>
              <a:off x="361950" y="2129275"/>
              <a:ext cx="27200" cy="13925"/>
            </a:xfrm>
            <a:custGeom>
              <a:avLst/>
              <a:gdLst/>
              <a:ahLst/>
              <a:cxnLst/>
              <a:rect l="l" t="t" r="r" b="b"/>
              <a:pathLst>
                <a:path w="1088" h="557" extrusionOk="0">
                  <a:moveTo>
                    <a:pt x="279" y="1"/>
                  </a:moveTo>
                  <a:lnTo>
                    <a:pt x="178" y="26"/>
                  </a:lnTo>
                  <a:lnTo>
                    <a:pt x="77" y="77"/>
                  </a:lnTo>
                  <a:lnTo>
                    <a:pt x="26" y="178"/>
                  </a:lnTo>
                  <a:lnTo>
                    <a:pt x="1" y="279"/>
                  </a:lnTo>
                  <a:lnTo>
                    <a:pt x="26" y="380"/>
                  </a:lnTo>
                  <a:lnTo>
                    <a:pt x="77" y="481"/>
                  </a:lnTo>
                  <a:lnTo>
                    <a:pt x="178" y="531"/>
                  </a:lnTo>
                  <a:lnTo>
                    <a:pt x="279" y="557"/>
                  </a:lnTo>
                  <a:lnTo>
                    <a:pt x="810" y="557"/>
                  </a:lnTo>
                  <a:lnTo>
                    <a:pt x="911" y="531"/>
                  </a:lnTo>
                  <a:lnTo>
                    <a:pt x="1012" y="481"/>
                  </a:lnTo>
                  <a:lnTo>
                    <a:pt x="1062" y="380"/>
                  </a:lnTo>
                  <a:lnTo>
                    <a:pt x="1088" y="279"/>
                  </a:lnTo>
                  <a:lnTo>
                    <a:pt x="1062" y="178"/>
                  </a:lnTo>
                  <a:lnTo>
                    <a:pt x="1012" y="77"/>
                  </a:lnTo>
                  <a:lnTo>
                    <a:pt x="911" y="26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98;p72">
              <a:extLst>
                <a:ext uri="{FF2B5EF4-FFF2-40B4-BE49-F238E27FC236}">
                  <a16:creationId xmlns:a16="http://schemas.microsoft.com/office/drawing/2014/main" id="{8E219705-A9FC-0F4C-A1B6-6CFF1DFD0730}"/>
                </a:ext>
              </a:extLst>
            </p:cNvPr>
            <p:cNvSpPr/>
            <p:nvPr/>
          </p:nvSpPr>
          <p:spPr>
            <a:xfrm>
              <a:off x="398600" y="2129275"/>
              <a:ext cx="133975" cy="13925"/>
            </a:xfrm>
            <a:custGeom>
              <a:avLst/>
              <a:gdLst/>
              <a:ahLst/>
              <a:cxnLst/>
              <a:rect l="l" t="t" r="r" b="b"/>
              <a:pathLst>
                <a:path w="5359" h="557" extrusionOk="0">
                  <a:moveTo>
                    <a:pt x="304" y="1"/>
                  </a:moveTo>
                  <a:lnTo>
                    <a:pt x="178" y="26"/>
                  </a:lnTo>
                  <a:lnTo>
                    <a:pt x="102" y="77"/>
                  </a:lnTo>
                  <a:lnTo>
                    <a:pt x="26" y="178"/>
                  </a:lnTo>
                  <a:lnTo>
                    <a:pt x="1" y="279"/>
                  </a:lnTo>
                  <a:lnTo>
                    <a:pt x="26" y="380"/>
                  </a:lnTo>
                  <a:lnTo>
                    <a:pt x="102" y="481"/>
                  </a:lnTo>
                  <a:lnTo>
                    <a:pt x="178" y="531"/>
                  </a:lnTo>
                  <a:lnTo>
                    <a:pt x="304" y="557"/>
                  </a:lnTo>
                  <a:lnTo>
                    <a:pt x="5055" y="557"/>
                  </a:lnTo>
                  <a:lnTo>
                    <a:pt x="5182" y="531"/>
                  </a:lnTo>
                  <a:lnTo>
                    <a:pt x="5258" y="481"/>
                  </a:lnTo>
                  <a:lnTo>
                    <a:pt x="5333" y="380"/>
                  </a:lnTo>
                  <a:lnTo>
                    <a:pt x="5359" y="279"/>
                  </a:lnTo>
                  <a:lnTo>
                    <a:pt x="5333" y="178"/>
                  </a:lnTo>
                  <a:lnTo>
                    <a:pt x="5258" y="77"/>
                  </a:lnTo>
                  <a:lnTo>
                    <a:pt x="5182" y="26"/>
                  </a:lnTo>
                  <a:lnTo>
                    <a:pt x="5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99;p72">
              <a:extLst>
                <a:ext uri="{FF2B5EF4-FFF2-40B4-BE49-F238E27FC236}">
                  <a16:creationId xmlns:a16="http://schemas.microsoft.com/office/drawing/2014/main" id="{B8B022C8-F28D-4042-BB64-27BB0898B01C}"/>
                </a:ext>
              </a:extLst>
            </p:cNvPr>
            <p:cNvSpPr/>
            <p:nvPr/>
          </p:nvSpPr>
          <p:spPr>
            <a:xfrm>
              <a:off x="361950" y="2166550"/>
              <a:ext cx="85325" cy="13925"/>
            </a:xfrm>
            <a:custGeom>
              <a:avLst/>
              <a:gdLst/>
              <a:ahLst/>
              <a:cxnLst/>
              <a:rect l="l" t="t" r="r" b="b"/>
              <a:pathLst>
                <a:path w="3413" h="557" extrusionOk="0">
                  <a:moveTo>
                    <a:pt x="279" y="1"/>
                  </a:moveTo>
                  <a:lnTo>
                    <a:pt x="178" y="26"/>
                  </a:lnTo>
                  <a:lnTo>
                    <a:pt x="77" y="77"/>
                  </a:lnTo>
                  <a:lnTo>
                    <a:pt x="26" y="178"/>
                  </a:lnTo>
                  <a:lnTo>
                    <a:pt x="1" y="279"/>
                  </a:lnTo>
                  <a:lnTo>
                    <a:pt x="26" y="380"/>
                  </a:lnTo>
                  <a:lnTo>
                    <a:pt x="77" y="481"/>
                  </a:lnTo>
                  <a:lnTo>
                    <a:pt x="178" y="532"/>
                  </a:lnTo>
                  <a:lnTo>
                    <a:pt x="279" y="557"/>
                  </a:lnTo>
                  <a:lnTo>
                    <a:pt x="3135" y="557"/>
                  </a:lnTo>
                  <a:lnTo>
                    <a:pt x="3261" y="532"/>
                  </a:lnTo>
                  <a:lnTo>
                    <a:pt x="3337" y="481"/>
                  </a:lnTo>
                  <a:lnTo>
                    <a:pt x="3413" y="380"/>
                  </a:lnTo>
                  <a:lnTo>
                    <a:pt x="3413" y="279"/>
                  </a:lnTo>
                  <a:lnTo>
                    <a:pt x="3413" y="178"/>
                  </a:lnTo>
                  <a:lnTo>
                    <a:pt x="3337" y="77"/>
                  </a:lnTo>
                  <a:lnTo>
                    <a:pt x="3261" y="26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00;p72">
              <a:extLst>
                <a:ext uri="{FF2B5EF4-FFF2-40B4-BE49-F238E27FC236}">
                  <a16:creationId xmlns:a16="http://schemas.microsoft.com/office/drawing/2014/main" id="{ECE40B3B-1A50-B74B-9BA2-08E3082398F5}"/>
                </a:ext>
              </a:extLst>
            </p:cNvPr>
            <p:cNvSpPr/>
            <p:nvPr/>
          </p:nvSpPr>
          <p:spPr>
            <a:xfrm>
              <a:off x="456725" y="2166550"/>
              <a:ext cx="75850" cy="13925"/>
            </a:xfrm>
            <a:custGeom>
              <a:avLst/>
              <a:gdLst/>
              <a:ahLst/>
              <a:cxnLst/>
              <a:rect l="l" t="t" r="r" b="b"/>
              <a:pathLst>
                <a:path w="3034" h="557" extrusionOk="0">
                  <a:moveTo>
                    <a:pt x="304" y="1"/>
                  </a:moveTo>
                  <a:lnTo>
                    <a:pt x="178" y="26"/>
                  </a:lnTo>
                  <a:lnTo>
                    <a:pt x="102" y="77"/>
                  </a:lnTo>
                  <a:lnTo>
                    <a:pt x="26" y="178"/>
                  </a:lnTo>
                  <a:lnTo>
                    <a:pt x="1" y="279"/>
                  </a:lnTo>
                  <a:lnTo>
                    <a:pt x="26" y="380"/>
                  </a:lnTo>
                  <a:lnTo>
                    <a:pt x="102" y="481"/>
                  </a:lnTo>
                  <a:lnTo>
                    <a:pt x="178" y="532"/>
                  </a:lnTo>
                  <a:lnTo>
                    <a:pt x="304" y="557"/>
                  </a:lnTo>
                  <a:lnTo>
                    <a:pt x="2730" y="557"/>
                  </a:lnTo>
                  <a:lnTo>
                    <a:pt x="2857" y="532"/>
                  </a:lnTo>
                  <a:lnTo>
                    <a:pt x="2933" y="481"/>
                  </a:lnTo>
                  <a:lnTo>
                    <a:pt x="3008" y="380"/>
                  </a:lnTo>
                  <a:lnTo>
                    <a:pt x="3034" y="279"/>
                  </a:lnTo>
                  <a:lnTo>
                    <a:pt x="3008" y="178"/>
                  </a:lnTo>
                  <a:lnTo>
                    <a:pt x="2933" y="77"/>
                  </a:lnTo>
                  <a:lnTo>
                    <a:pt x="2857" y="26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01;p72">
              <a:extLst>
                <a:ext uri="{FF2B5EF4-FFF2-40B4-BE49-F238E27FC236}">
                  <a16:creationId xmlns:a16="http://schemas.microsoft.com/office/drawing/2014/main" id="{24AF6ADF-0911-6143-A2AF-DFFCB6610036}"/>
                </a:ext>
              </a:extLst>
            </p:cNvPr>
            <p:cNvSpPr/>
            <p:nvPr/>
          </p:nvSpPr>
          <p:spPr>
            <a:xfrm>
              <a:off x="361950" y="2203850"/>
              <a:ext cx="170625" cy="13925"/>
            </a:xfrm>
            <a:custGeom>
              <a:avLst/>
              <a:gdLst/>
              <a:ahLst/>
              <a:cxnLst/>
              <a:rect l="l" t="t" r="r" b="b"/>
              <a:pathLst>
                <a:path w="6825" h="557" extrusionOk="0">
                  <a:moveTo>
                    <a:pt x="178" y="0"/>
                  </a:moveTo>
                  <a:lnTo>
                    <a:pt x="77" y="76"/>
                  </a:lnTo>
                  <a:lnTo>
                    <a:pt x="26" y="152"/>
                  </a:lnTo>
                  <a:lnTo>
                    <a:pt x="1" y="278"/>
                  </a:lnTo>
                  <a:lnTo>
                    <a:pt x="26" y="379"/>
                  </a:lnTo>
                  <a:lnTo>
                    <a:pt x="77" y="480"/>
                  </a:lnTo>
                  <a:lnTo>
                    <a:pt x="178" y="531"/>
                  </a:lnTo>
                  <a:lnTo>
                    <a:pt x="279" y="556"/>
                  </a:lnTo>
                  <a:lnTo>
                    <a:pt x="6521" y="556"/>
                  </a:lnTo>
                  <a:lnTo>
                    <a:pt x="6648" y="531"/>
                  </a:lnTo>
                  <a:lnTo>
                    <a:pt x="6724" y="480"/>
                  </a:lnTo>
                  <a:lnTo>
                    <a:pt x="6799" y="379"/>
                  </a:lnTo>
                  <a:lnTo>
                    <a:pt x="6825" y="278"/>
                  </a:lnTo>
                  <a:lnTo>
                    <a:pt x="6799" y="152"/>
                  </a:lnTo>
                  <a:lnTo>
                    <a:pt x="6724" y="76"/>
                  </a:lnTo>
                  <a:lnTo>
                    <a:pt x="66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02;p72">
              <a:extLst>
                <a:ext uri="{FF2B5EF4-FFF2-40B4-BE49-F238E27FC236}">
                  <a16:creationId xmlns:a16="http://schemas.microsoft.com/office/drawing/2014/main" id="{6C77371F-0A5E-5144-A9E2-1CE9B4C7FDF1}"/>
                </a:ext>
              </a:extLst>
            </p:cNvPr>
            <p:cNvSpPr/>
            <p:nvPr/>
          </p:nvSpPr>
          <p:spPr>
            <a:xfrm>
              <a:off x="361950" y="2240475"/>
              <a:ext cx="55625" cy="14575"/>
            </a:xfrm>
            <a:custGeom>
              <a:avLst/>
              <a:gdLst/>
              <a:ahLst/>
              <a:cxnLst/>
              <a:rect l="l" t="t" r="r" b="b"/>
              <a:pathLst>
                <a:path w="2225" h="583" extrusionOk="0">
                  <a:moveTo>
                    <a:pt x="279" y="1"/>
                  </a:moveTo>
                  <a:lnTo>
                    <a:pt x="178" y="26"/>
                  </a:lnTo>
                  <a:lnTo>
                    <a:pt x="77" y="102"/>
                  </a:lnTo>
                  <a:lnTo>
                    <a:pt x="26" y="178"/>
                  </a:lnTo>
                  <a:lnTo>
                    <a:pt x="1" y="304"/>
                  </a:lnTo>
                  <a:lnTo>
                    <a:pt x="26" y="405"/>
                  </a:lnTo>
                  <a:lnTo>
                    <a:pt x="77" y="506"/>
                  </a:lnTo>
                  <a:lnTo>
                    <a:pt x="178" y="557"/>
                  </a:lnTo>
                  <a:lnTo>
                    <a:pt x="279" y="582"/>
                  </a:lnTo>
                  <a:lnTo>
                    <a:pt x="1922" y="582"/>
                  </a:lnTo>
                  <a:lnTo>
                    <a:pt x="2048" y="557"/>
                  </a:lnTo>
                  <a:lnTo>
                    <a:pt x="2124" y="506"/>
                  </a:lnTo>
                  <a:lnTo>
                    <a:pt x="2200" y="405"/>
                  </a:lnTo>
                  <a:lnTo>
                    <a:pt x="2225" y="304"/>
                  </a:lnTo>
                  <a:lnTo>
                    <a:pt x="2200" y="178"/>
                  </a:lnTo>
                  <a:lnTo>
                    <a:pt x="2124" y="102"/>
                  </a:lnTo>
                  <a:lnTo>
                    <a:pt x="2048" y="26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03;p72">
              <a:extLst>
                <a:ext uri="{FF2B5EF4-FFF2-40B4-BE49-F238E27FC236}">
                  <a16:creationId xmlns:a16="http://schemas.microsoft.com/office/drawing/2014/main" id="{6240B99D-FC6F-8744-9D5D-2367296F6B0A}"/>
                </a:ext>
              </a:extLst>
            </p:cNvPr>
            <p:cNvSpPr/>
            <p:nvPr/>
          </p:nvSpPr>
          <p:spPr>
            <a:xfrm>
              <a:off x="426400" y="2240475"/>
              <a:ext cx="106175" cy="14575"/>
            </a:xfrm>
            <a:custGeom>
              <a:avLst/>
              <a:gdLst/>
              <a:ahLst/>
              <a:cxnLst/>
              <a:rect l="l" t="t" r="r" b="b"/>
              <a:pathLst>
                <a:path w="4247" h="583" extrusionOk="0">
                  <a:moveTo>
                    <a:pt x="304" y="1"/>
                  </a:moveTo>
                  <a:lnTo>
                    <a:pt x="178" y="26"/>
                  </a:lnTo>
                  <a:lnTo>
                    <a:pt x="102" y="102"/>
                  </a:lnTo>
                  <a:lnTo>
                    <a:pt x="26" y="178"/>
                  </a:lnTo>
                  <a:lnTo>
                    <a:pt x="1" y="304"/>
                  </a:lnTo>
                  <a:lnTo>
                    <a:pt x="26" y="405"/>
                  </a:lnTo>
                  <a:lnTo>
                    <a:pt x="102" y="506"/>
                  </a:lnTo>
                  <a:lnTo>
                    <a:pt x="178" y="557"/>
                  </a:lnTo>
                  <a:lnTo>
                    <a:pt x="304" y="582"/>
                  </a:lnTo>
                  <a:lnTo>
                    <a:pt x="3943" y="582"/>
                  </a:lnTo>
                  <a:lnTo>
                    <a:pt x="4070" y="557"/>
                  </a:lnTo>
                  <a:lnTo>
                    <a:pt x="4146" y="506"/>
                  </a:lnTo>
                  <a:lnTo>
                    <a:pt x="4221" y="405"/>
                  </a:lnTo>
                  <a:lnTo>
                    <a:pt x="4247" y="304"/>
                  </a:lnTo>
                  <a:lnTo>
                    <a:pt x="4221" y="178"/>
                  </a:lnTo>
                  <a:lnTo>
                    <a:pt x="4146" y="102"/>
                  </a:lnTo>
                  <a:lnTo>
                    <a:pt x="4070" y="26"/>
                  </a:lnTo>
                  <a:lnTo>
                    <a:pt x="39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04;p72">
              <a:extLst>
                <a:ext uri="{FF2B5EF4-FFF2-40B4-BE49-F238E27FC236}">
                  <a16:creationId xmlns:a16="http://schemas.microsoft.com/office/drawing/2014/main" id="{53592F7A-3577-5441-ADAD-62664C57AD95}"/>
                </a:ext>
              </a:extLst>
            </p:cNvPr>
            <p:cNvSpPr/>
            <p:nvPr/>
          </p:nvSpPr>
          <p:spPr>
            <a:xfrm>
              <a:off x="458625" y="2315050"/>
              <a:ext cx="73950" cy="14550"/>
            </a:xfrm>
            <a:custGeom>
              <a:avLst/>
              <a:gdLst/>
              <a:ahLst/>
              <a:cxnLst/>
              <a:rect l="l" t="t" r="r" b="b"/>
              <a:pathLst>
                <a:path w="2958" h="582" extrusionOk="0">
                  <a:moveTo>
                    <a:pt x="279" y="0"/>
                  </a:moveTo>
                  <a:lnTo>
                    <a:pt x="178" y="26"/>
                  </a:lnTo>
                  <a:lnTo>
                    <a:pt x="77" y="76"/>
                  </a:lnTo>
                  <a:lnTo>
                    <a:pt x="26" y="177"/>
                  </a:lnTo>
                  <a:lnTo>
                    <a:pt x="1" y="278"/>
                  </a:lnTo>
                  <a:lnTo>
                    <a:pt x="26" y="405"/>
                  </a:lnTo>
                  <a:lnTo>
                    <a:pt x="77" y="480"/>
                  </a:lnTo>
                  <a:lnTo>
                    <a:pt x="178" y="556"/>
                  </a:lnTo>
                  <a:lnTo>
                    <a:pt x="279" y="582"/>
                  </a:lnTo>
                  <a:lnTo>
                    <a:pt x="2654" y="582"/>
                  </a:lnTo>
                  <a:lnTo>
                    <a:pt x="2781" y="556"/>
                  </a:lnTo>
                  <a:lnTo>
                    <a:pt x="2857" y="480"/>
                  </a:lnTo>
                  <a:lnTo>
                    <a:pt x="2932" y="405"/>
                  </a:lnTo>
                  <a:lnTo>
                    <a:pt x="2958" y="278"/>
                  </a:lnTo>
                  <a:lnTo>
                    <a:pt x="2932" y="177"/>
                  </a:lnTo>
                  <a:lnTo>
                    <a:pt x="2857" y="76"/>
                  </a:lnTo>
                  <a:lnTo>
                    <a:pt x="2781" y="26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/>
          <p:nvPr/>
        </p:nvSpPr>
        <p:spPr>
          <a:xfrm>
            <a:off x="1906650" y="919500"/>
            <a:ext cx="5330700" cy="33045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8"/>
          <p:cNvSpPr/>
          <p:nvPr/>
        </p:nvSpPr>
        <p:spPr>
          <a:xfrm>
            <a:off x="6889650" y="9195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1906650" y="38763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2571750" y="1608150"/>
            <a:ext cx="4019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sp>
        <p:nvSpPr>
          <p:cNvPr id="216" name="Google Shape;216;p38"/>
          <p:cNvSpPr txBox="1">
            <a:spLocks noGrp="1"/>
          </p:cNvSpPr>
          <p:nvPr>
            <p:ph type="subTitle" idx="1"/>
          </p:nvPr>
        </p:nvSpPr>
        <p:spPr>
          <a:xfrm>
            <a:off x="2135550" y="273435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¿Tenéis alguna pregunta?</a:t>
            </a:r>
          </a:p>
        </p:txBody>
      </p:sp>
      <p:cxnSp>
        <p:nvCxnSpPr>
          <p:cNvPr id="217" name="Google Shape;217;p38"/>
          <p:cNvCxnSpPr/>
          <p:nvPr/>
        </p:nvCxnSpPr>
        <p:spPr>
          <a:xfrm>
            <a:off x="2959350" y="2672625"/>
            <a:ext cx="322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8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66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8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220" name="Google Shape;220;p38">
            <a:hlinkClick r:id="rId5" action="ppaction://hlinksldjump"/>
          </p:cNvPr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8">
            <a:hlinkClick r:id="rId6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/>
          <p:nvPr/>
        </p:nvSpPr>
        <p:spPr>
          <a:xfrm flipH="1">
            <a:off x="4314600" y="367350"/>
            <a:ext cx="4305000" cy="4408800"/>
          </a:xfrm>
          <a:prstGeom prst="rect">
            <a:avLst/>
          </a:prstGeom>
          <a:solidFill>
            <a:srgbClr val="000000">
              <a:alpha val="66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dirty="0"/>
          </a:p>
        </p:txBody>
      </p:sp>
      <p:sp>
        <p:nvSpPr>
          <p:cNvPr id="190" name="Google Shape;190;p37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 flipH="1">
            <a:off x="5623513" y="1421065"/>
            <a:ext cx="18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Problema</a:t>
            </a:r>
            <a:endParaRPr sz="2400" dirty="0"/>
          </a:p>
        </p:txBody>
      </p:sp>
      <p:sp>
        <p:nvSpPr>
          <p:cNvPr id="192" name="Google Shape;192;p37">
            <a:hlinkClick r:id="rId5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5303238" y="2598776"/>
            <a:ext cx="220787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Desarrollo</a:t>
            </a:r>
            <a:endParaRPr sz="2400" dirty="0"/>
          </a:p>
        </p:txBody>
      </p:sp>
      <p:sp>
        <p:nvSpPr>
          <p:cNvPr id="194" name="Google Shape;194;p37">
            <a:hlinkClick r:id="rId6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 flipH="1">
            <a:off x="5623513" y="3776487"/>
            <a:ext cx="188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400" dirty="0"/>
              <a:t>Solución</a:t>
            </a:r>
            <a:endParaRPr sz="2400" dirty="0"/>
          </a:p>
        </p:txBody>
      </p:sp>
      <p:sp>
        <p:nvSpPr>
          <p:cNvPr id="195" name="Google Shape;195;p37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 flipH="1">
            <a:off x="7511113" y="3687462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6" name="Google Shape;196;p37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 flipH="1">
            <a:off x="7511113" y="1323434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" name="Google Shape;197;p37">
            <a:hlinkClick r:id="rId5" action="ppaction://hlinksldjump"/>
          </p:cNvPr>
          <p:cNvSpPr txBox="1">
            <a:spLocks noGrp="1"/>
          </p:cNvSpPr>
          <p:nvPr>
            <p:ph type="title" idx="8"/>
          </p:nvPr>
        </p:nvSpPr>
        <p:spPr>
          <a:xfrm flipH="1">
            <a:off x="7511113" y="2505448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8" name="Google Shape;198;p37"/>
          <p:cNvSpPr txBox="1">
            <a:spLocks noGrp="1"/>
          </p:cNvSpPr>
          <p:nvPr>
            <p:ph type="title" idx="9"/>
          </p:nvPr>
        </p:nvSpPr>
        <p:spPr>
          <a:xfrm>
            <a:off x="4614162" y="539500"/>
            <a:ext cx="369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Contenido</a:t>
            </a:r>
          </a:p>
        </p:txBody>
      </p:sp>
      <p:cxnSp>
        <p:nvCxnSpPr>
          <p:cNvPr id="199" name="Google Shape;199;p37"/>
          <p:cNvCxnSpPr/>
          <p:nvPr/>
        </p:nvCxnSpPr>
        <p:spPr>
          <a:xfrm>
            <a:off x="4719612" y="1068050"/>
            <a:ext cx="3485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7"/>
          <p:cNvSpPr/>
          <p:nvPr/>
        </p:nvSpPr>
        <p:spPr>
          <a:xfrm>
            <a:off x="4314600" y="4425575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201" name="Google Shape;201;p37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7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203" name="Google Shape;203;p37">
            <a:hlinkClick r:id="rId5" action="ppaction://hlinksldjump"/>
          </p:cNvPr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7">
            <a:hlinkClick r:id="rId6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7"/>
          <p:cNvCxnSpPr/>
          <p:nvPr/>
        </p:nvCxnSpPr>
        <p:spPr>
          <a:xfrm>
            <a:off x="7600063" y="1776096"/>
            <a:ext cx="37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7"/>
          <p:cNvCxnSpPr/>
          <p:nvPr/>
        </p:nvCxnSpPr>
        <p:spPr>
          <a:xfrm>
            <a:off x="7600063" y="2955241"/>
            <a:ext cx="37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37"/>
          <p:cNvCxnSpPr/>
          <p:nvPr/>
        </p:nvCxnSpPr>
        <p:spPr>
          <a:xfrm>
            <a:off x="7600063" y="4145830"/>
            <a:ext cx="37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Partes del proyecto</a:t>
            </a:r>
            <a:endParaRPr dirty="0"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1"/>
          </p:nvPr>
        </p:nvSpPr>
        <p:spPr>
          <a:xfrm>
            <a:off x="720000" y="1206338"/>
            <a:ext cx="7704000" cy="3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0" indent="-228600">
              <a:buClr>
                <a:schemeClr val="lt1"/>
              </a:buClr>
              <a:buSzPts val="1200"/>
            </a:pPr>
            <a:r>
              <a:rPr lang="en" sz="1600" dirty="0">
                <a:solidFill>
                  <a:schemeClr val="lt1"/>
                </a:solidFill>
              </a:rPr>
              <a:t>Problema</a:t>
            </a:r>
          </a:p>
          <a:p>
            <a:pPr marL="895350" lvl="1" indent="-2857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¿Qué problema o necesidad vamos a resolver?</a:t>
            </a:r>
          </a:p>
          <a:p>
            <a:pPr marL="895350" lvl="1" indent="-2857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¿Podemos solucionarlo con ML?</a:t>
            </a:r>
            <a:endParaRPr lang="en" dirty="0">
              <a:solidFill>
                <a:schemeClr val="lt1"/>
              </a:solidFill>
            </a:endParaRPr>
          </a:p>
          <a:p>
            <a:pPr marL="381000" indent="-228600">
              <a:buClr>
                <a:schemeClr val="lt1"/>
              </a:buClr>
              <a:buSzPts val="1200"/>
            </a:pPr>
            <a:r>
              <a:rPr lang="es-ES" sz="1600" dirty="0">
                <a:solidFill>
                  <a:schemeClr val="lt1"/>
                </a:solidFill>
              </a:rPr>
              <a:t>Desarrollo del proyecto</a:t>
            </a:r>
            <a:endParaRPr lang="es-ES" sz="2000" dirty="0">
              <a:solidFill>
                <a:schemeClr val="lt1"/>
              </a:solidFill>
            </a:endParaRPr>
          </a:p>
          <a:p>
            <a:pPr marL="895350" lvl="1" indent="-2857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Proyecto EDA</a:t>
            </a:r>
          </a:p>
          <a:p>
            <a:pPr marL="895350" lvl="1" indent="-2857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¿Qué modelos he probado? </a:t>
            </a:r>
          </a:p>
          <a:p>
            <a:pPr marL="895350" lvl="1" indent="-2857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¿Cuáles han sido las variables de mayor impacto?</a:t>
            </a:r>
          </a:p>
          <a:p>
            <a:pPr marL="381000" indent="-228600">
              <a:buClr>
                <a:schemeClr val="lt1"/>
              </a:buClr>
              <a:buSzPts val="1200"/>
            </a:pPr>
            <a:r>
              <a:rPr lang="es-ES" sz="1600" dirty="0">
                <a:solidFill>
                  <a:schemeClr val="lt1"/>
                </a:solidFill>
              </a:rPr>
              <a:t>Solución del proyecto</a:t>
            </a:r>
          </a:p>
          <a:p>
            <a:pPr marL="895350" lvl="1" indent="-2857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¿Qué solución aporta mi modelo de ML?</a:t>
            </a:r>
          </a:p>
          <a:p>
            <a:pPr marL="895350" lvl="1" indent="-2857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¿Qué resultados y conclusiones he obtenido? </a:t>
            </a:r>
          </a:p>
          <a:p>
            <a:pPr marL="895350" lvl="1" indent="-2857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</a:rPr>
              <a:t>¿Qué consecuencias tiene en negocio?</a:t>
            </a:r>
          </a:p>
        </p:txBody>
      </p:sp>
      <p:cxnSp>
        <p:nvCxnSpPr>
          <p:cNvPr id="183" name="Google Shape;183;p36"/>
          <p:cNvCxnSpPr/>
          <p:nvPr/>
        </p:nvCxnSpPr>
        <p:spPr>
          <a:xfrm>
            <a:off x="1922100" y="1068050"/>
            <a:ext cx="529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/>
          <p:nvPr/>
        </p:nvSpPr>
        <p:spPr>
          <a:xfrm>
            <a:off x="2271600" y="1058250"/>
            <a:ext cx="4600800" cy="30270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2514300" y="2248625"/>
            <a:ext cx="41154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 idx="2"/>
          </p:nvPr>
        </p:nvSpPr>
        <p:spPr>
          <a:xfrm>
            <a:off x="4105650" y="1415405"/>
            <a:ext cx="9327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subTitle" idx="1"/>
          </p:nvPr>
        </p:nvSpPr>
        <p:spPr>
          <a:xfrm>
            <a:off x="2353650" y="3358445"/>
            <a:ext cx="4436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¿Podemos solucionarlo con ML?</a:t>
            </a:r>
            <a:endParaRPr lang="en" dirty="0"/>
          </a:p>
        </p:txBody>
      </p:sp>
      <p:sp>
        <p:nvSpPr>
          <p:cNvPr id="230" name="Google Shape;230;p39"/>
          <p:cNvSpPr/>
          <p:nvPr/>
        </p:nvSpPr>
        <p:spPr>
          <a:xfrm rot="10800000">
            <a:off x="8602025" y="4599425"/>
            <a:ext cx="544200" cy="5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cxnSp>
        <p:nvCxnSpPr>
          <p:cNvPr id="231" name="Google Shape;231;p39"/>
          <p:cNvCxnSpPr/>
          <p:nvPr/>
        </p:nvCxnSpPr>
        <p:spPr>
          <a:xfrm>
            <a:off x="3327450" y="3130590"/>
            <a:ext cx="248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9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9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234" name="Google Shape;234;p39">
            <a:hlinkClick r:id="rId5" action="ppaction://hlinksldjump"/>
          </p:cNvPr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9">
            <a:hlinkClick r:id="rId6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9"/>
          <p:cNvSpPr/>
          <p:nvPr/>
        </p:nvSpPr>
        <p:spPr>
          <a:xfrm>
            <a:off x="2271600" y="10582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6524700" y="105825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/>
          <p:nvPr/>
        </p:nvSpPr>
        <p:spPr>
          <a:xfrm>
            <a:off x="1939350" y="1504800"/>
            <a:ext cx="5265300" cy="21339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2287050" y="1805155"/>
            <a:ext cx="52653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</a:t>
            </a:r>
            <a:endParaRPr dirty="0"/>
          </a:p>
        </p:txBody>
      </p:sp>
      <p:sp>
        <p:nvSpPr>
          <p:cNvPr id="398" name="Google Shape;398;p46"/>
          <p:cNvSpPr txBox="1">
            <a:spLocks noGrp="1"/>
          </p:cNvSpPr>
          <p:nvPr>
            <p:ph type="title" idx="2"/>
          </p:nvPr>
        </p:nvSpPr>
        <p:spPr>
          <a:xfrm>
            <a:off x="2115384" y="1741153"/>
            <a:ext cx="9327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99" name="Google Shape;399;p46"/>
          <p:cNvSpPr txBox="1">
            <a:spLocks noGrp="1"/>
          </p:cNvSpPr>
          <p:nvPr>
            <p:ph type="subTitle" idx="1"/>
          </p:nvPr>
        </p:nvSpPr>
        <p:spPr>
          <a:xfrm>
            <a:off x="2353650" y="2911770"/>
            <a:ext cx="4436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y modelos usados</a:t>
            </a:r>
            <a:endParaRPr dirty="0"/>
          </a:p>
        </p:txBody>
      </p:sp>
      <p:sp>
        <p:nvSpPr>
          <p:cNvPr id="400" name="Google Shape;400;p46"/>
          <p:cNvSpPr/>
          <p:nvPr/>
        </p:nvSpPr>
        <p:spPr>
          <a:xfrm rot="10800000">
            <a:off x="8602025" y="4599425"/>
            <a:ext cx="544200" cy="5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cxnSp>
        <p:nvCxnSpPr>
          <p:cNvPr id="401" name="Google Shape;401;p46"/>
          <p:cNvCxnSpPr/>
          <p:nvPr/>
        </p:nvCxnSpPr>
        <p:spPr>
          <a:xfrm>
            <a:off x="2664600" y="2683925"/>
            <a:ext cx="381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46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6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404" name="Google Shape;404;p46"/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6">
            <a:hlinkClick r:id="rId5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6"/>
          <p:cNvSpPr/>
          <p:nvPr/>
        </p:nvSpPr>
        <p:spPr>
          <a:xfrm>
            <a:off x="1939350" y="32910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407" name="Google Shape;407;p46"/>
          <p:cNvSpPr/>
          <p:nvPr/>
        </p:nvSpPr>
        <p:spPr>
          <a:xfrm>
            <a:off x="6856950" y="1504800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/>
          <p:nvPr/>
        </p:nvSpPr>
        <p:spPr>
          <a:xfrm>
            <a:off x="524463" y="2829725"/>
            <a:ext cx="4636800" cy="19464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title"/>
          </p:nvPr>
        </p:nvSpPr>
        <p:spPr>
          <a:xfrm>
            <a:off x="713225" y="3286475"/>
            <a:ext cx="43380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/>
              <a:t>¿Qué variables han tenido mayor impacto?</a:t>
            </a:r>
          </a:p>
        </p:txBody>
      </p:sp>
      <p:sp>
        <p:nvSpPr>
          <p:cNvPr id="271" name="Google Shape;271;p41"/>
          <p:cNvSpPr/>
          <p:nvPr/>
        </p:nvSpPr>
        <p:spPr>
          <a:xfrm flipH="1">
            <a:off x="524463" y="2829725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sp>
        <p:nvSpPr>
          <p:cNvPr id="272" name="Google Shape;272;p41"/>
          <p:cNvSpPr/>
          <p:nvPr/>
        </p:nvSpPr>
        <p:spPr>
          <a:xfrm flipH="1">
            <a:off x="4813578" y="4428425"/>
            <a:ext cx="347700" cy="34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</a:endParaRPr>
          </a:p>
        </p:txBody>
      </p:sp>
      <p:pic>
        <p:nvPicPr>
          <p:cNvPr id="273" name="Google Shape;273;p41" descr="Ícono de validado por la comunida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00" y="15240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188172" y="2497800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276" name="Google Shape;276;p41">
            <a:hlinkClick r:id="rId5" action="ppaction://hlinksldjump"/>
          </p:cNvPr>
          <p:cNvSpPr/>
          <p:nvPr/>
        </p:nvSpPr>
        <p:spPr>
          <a:xfrm>
            <a:off x="187507" y="213369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>
            <a:hlinkClick r:id="rId6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con mayor impacto</a:t>
            </a:r>
            <a:endParaRPr dirty="0"/>
          </a:p>
        </p:txBody>
      </p:sp>
      <p:sp>
        <p:nvSpPr>
          <p:cNvPr id="427" name="Google Shape;427;p48"/>
          <p:cNvSpPr txBox="1">
            <a:spLocks noGrp="1"/>
          </p:cNvSpPr>
          <p:nvPr>
            <p:ph type="subTitle" idx="4294967295"/>
          </p:nvPr>
        </p:nvSpPr>
        <p:spPr>
          <a:xfrm>
            <a:off x="1371600" y="1183652"/>
            <a:ext cx="6567854" cy="165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 dirty="0">
                <a:solidFill>
                  <a:schemeClr val="bg2"/>
                </a:solidFill>
              </a:rPr>
              <a:t>YearBuilt</a:t>
            </a:r>
            <a:r>
              <a:rPr lang="es-ES_tradnl" sz="1800" dirty="0">
                <a:solidFill>
                  <a:schemeClr val="bg2"/>
                </a:solidFill>
              </a:rPr>
              <a:t>:</a:t>
            </a:r>
            <a:r>
              <a:rPr lang="es-ES_tradnl" sz="1800" dirty="0"/>
              <a:t> Fecha original de construcción</a:t>
            </a:r>
          </a:p>
          <a:p>
            <a:pPr marL="0" indent="0">
              <a:buNone/>
            </a:pPr>
            <a:r>
              <a:rPr lang="en" sz="1800" dirty="0">
                <a:solidFill>
                  <a:schemeClr val="bg2"/>
                </a:solidFill>
              </a:rPr>
              <a:t>OverallQual:</a:t>
            </a:r>
            <a:r>
              <a:rPr lang="es-ES_tradnl" sz="1800" dirty="0"/>
              <a:t> Material general y calidad de acabado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bg2"/>
                </a:solidFill>
              </a:rPr>
              <a:t>TotalBsmtSF</a:t>
            </a:r>
            <a:r>
              <a:rPr lang="es-ES_tradnl" sz="1800" dirty="0">
                <a:solidFill>
                  <a:schemeClr val="bg2"/>
                </a:solidFill>
              </a:rPr>
              <a:t>:</a:t>
            </a:r>
            <a:r>
              <a:rPr lang="es-ES_tradnl" sz="1800" dirty="0"/>
              <a:t> Metros cuadrados totales del área</a:t>
            </a:r>
          </a:p>
          <a:p>
            <a:pPr marL="0" indent="0">
              <a:buNone/>
            </a:pPr>
            <a:r>
              <a:rPr lang="es-ES_tradnl" sz="1800" dirty="0">
                <a:solidFill>
                  <a:schemeClr val="bg2"/>
                </a:solidFill>
              </a:rPr>
              <a:t>GrLivArea:</a:t>
            </a:r>
            <a:r>
              <a:rPr lang="es-ES_tradnl" sz="1800" dirty="0"/>
              <a:t> Metros cuadrados de superficie habitable</a:t>
            </a:r>
          </a:p>
          <a:p>
            <a:pPr marL="0" indent="0">
              <a:buNone/>
            </a:pPr>
            <a:r>
              <a:rPr lang="en" sz="1800" dirty="0">
                <a:solidFill>
                  <a:schemeClr val="bg2"/>
                </a:solidFill>
              </a:rPr>
              <a:t>TotRmsAbvGrd</a:t>
            </a:r>
            <a:r>
              <a:rPr lang="es-ES_tradnl" sz="1800" dirty="0">
                <a:solidFill>
                  <a:schemeClr val="bg2"/>
                </a:solidFill>
              </a:rPr>
              <a:t>:</a:t>
            </a:r>
            <a:r>
              <a:rPr lang="es-ES_tradnl" sz="1800" dirty="0"/>
              <a:t> Número total de habitaciones</a:t>
            </a:r>
          </a:p>
          <a:p>
            <a:pPr marL="0" indent="0" algn="ctr">
              <a:buNone/>
            </a:pPr>
            <a:endParaRPr dirty="0"/>
          </a:p>
        </p:txBody>
      </p:sp>
      <p:sp>
        <p:nvSpPr>
          <p:cNvPr id="428" name="Google Shape;428;p48"/>
          <p:cNvSpPr txBox="1">
            <a:spLocks noGrp="1"/>
          </p:cNvSpPr>
          <p:nvPr>
            <p:ph type="title" idx="4294967295"/>
          </p:nvPr>
        </p:nvSpPr>
        <p:spPr>
          <a:xfrm>
            <a:off x="717452" y="3518547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2010</a:t>
            </a:r>
            <a:endParaRPr sz="2000" dirty="0"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4294967295"/>
          </p:nvPr>
        </p:nvSpPr>
        <p:spPr>
          <a:xfrm>
            <a:off x="717452" y="3872597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YearBuilt</a:t>
            </a:r>
            <a:endParaRPr sz="1400" dirty="0"/>
          </a:p>
        </p:txBody>
      </p:sp>
      <p:sp>
        <p:nvSpPr>
          <p:cNvPr id="430" name="Google Shape;430;p48"/>
          <p:cNvSpPr txBox="1">
            <a:spLocks noGrp="1"/>
          </p:cNvSpPr>
          <p:nvPr>
            <p:ph type="title" idx="4294967295"/>
          </p:nvPr>
        </p:nvSpPr>
        <p:spPr>
          <a:xfrm>
            <a:off x="2210238" y="3518547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10</a:t>
            </a:r>
            <a:endParaRPr sz="2000" dirty="0"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4294967295"/>
          </p:nvPr>
        </p:nvSpPr>
        <p:spPr>
          <a:xfrm>
            <a:off x="2216400" y="3872596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OverallQual</a:t>
            </a:r>
            <a:endParaRPr sz="1400" dirty="0"/>
          </a:p>
        </p:txBody>
      </p:sp>
      <p:cxnSp>
        <p:nvCxnSpPr>
          <p:cNvPr id="432" name="Google Shape;432;p48"/>
          <p:cNvCxnSpPr/>
          <p:nvPr/>
        </p:nvCxnSpPr>
        <p:spPr>
          <a:xfrm>
            <a:off x="1301402" y="3442173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48"/>
          <p:cNvCxnSpPr/>
          <p:nvPr/>
        </p:nvCxnSpPr>
        <p:spPr>
          <a:xfrm>
            <a:off x="2794188" y="3442173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8"/>
          <p:cNvSpPr txBox="1">
            <a:spLocks noGrp="1"/>
          </p:cNvSpPr>
          <p:nvPr>
            <p:ph type="title" idx="4294967295"/>
          </p:nvPr>
        </p:nvSpPr>
        <p:spPr>
          <a:xfrm>
            <a:off x="3762750" y="3518547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1862</a:t>
            </a:r>
            <a:endParaRPr sz="2000" dirty="0"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4294967295"/>
          </p:nvPr>
        </p:nvSpPr>
        <p:spPr>
          <a:xfrm>
            <a:off x="3762750" y="3872597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TotalBsmtSF</a:t>
            </a:r>
            <a:endParaRPr sz="1400" dirty="0"/>
          </a:p>
        </p:txBody>
      </p:sp>
      <p:sp>
        <p:nvSpPr>
          <p:cNvPr id="436" name="Google Shape;436;p48"/>
          <p:cNvSpPr txBox="1">
            <a:spLocks noGrp="1"/>
          </p:cNvSpPr>
          <p:nvPr>
            <p:ph type="title" idx="4294967295"/>
          </p:nvPr>
        </p:nvSpPr>
        <p:spPr>
          <a:xfrm>
            <a:off x="5339912" y="3518547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1720</a:t>
            </a:r>
            <a:endParaRPr sz="2000" dirty="0"/>
          </a:p>
        </p:txBody>
      </p:sp>
      <p:sp>
        <p:nvSpPr>
          <p:cNvPr id="437" name="Google Shape;437;p48"/>
          <p:cNvSpPr txBox="1">
            <a:spLocks noGrp="1"/>
          </p:cNvSpPr>
          <p:nvPr>
            <p:ph type="subTitle" idx="4294967295"/>
          </p:nvPr>
        </p:nvSpPr>
        <p:spPr>
          <a:xfrm>
            <a:off x="5339899" y="3872596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GrLivArea</a:t>
            </a:r>
            <a:endParaRPr dirty="0"/>
          </a:p>
        </p:txBody>
      </p:sp>
      <p:cxnSp>
        <p:nvCxnSpPr>
          <p:cNvPr id="438" name="Google Shape;438;p48"/>
          <p:cNvCxnSpPr/>
          <p:nvPr/>
        </p:nvCxnSpPr>
        <p:spPr>
          <a:xfrm>
            <a:off x="4349402" y="3442173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5944198" y="3442173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48"/>
          <p:cNvSpPr txBox="1">
            <a:spLocks noGrp="1"/>
          </p:cNvSpPr>
          <p:nvPr>
            <p:ph type="title" idx="4294967295"/>
          </p:nvPr>
        </p:nvSpPr>
        <p:spPr>
          <a:xfrm>
            <a:off x="6808048" y="3518547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14</a:t>
            </a:r>
            <a:endParaRPr sz="2000" dirty="0"/>
          </a:p>
        </p:txBody>
      </p:sp>
      <p:sp>
        <p:nvSpPr>
          <p:cNvPr id="441" name="Google Shape;441;p48"/>
          <p:cNvSpPr txBox="1">
            <a:spLocks noGrp="1"/>
          </p:cNvSpPr>
          <p:nvPr>
            <p:ph type="subTitle" idx="4294967295"/>
          </p:nvPr>
        </p:nvSpPr>
        <p:spPr>
          <a:xfrm>
            <a:off x="6808048" y="3872596"/>
            <a:ext cx="161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TotRmsAbvGrd</a:t>
            </a:r>
            <a:endParaRPr sz="1400" dirty="0"/>
          </a:p>
        </p:txBody>
      </p:sp>
      <p:cxnSp>
        <p:nvCxnSpPr>
          <p:cNvPr id="442" name="Google Shape;442;p48"/>
          <p:cNvCxnSpPr/>
          <p:nvPr/>
        </p:nvCxnSpPr>
        <p:spPr>
          <a:xfrm>
            <a:off x="7391998" y="3442173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48"/>
          <p:cNvCxnSpPr/>
          <p:nvPr/>
        </p:nvCxnSpPr>
        <p:spPr>
          <a:xfrm>
            <a:off x="2404950" y="1068050"/>
            <a:ext cx="433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48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8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188172" y="2497732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>
            <a:hlinkClick r:id="rId5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120;p87">
            <a:extLst>
              <a:ext uri="{FF2B5EF4-FFF2-40B4-BE49-F238E27FC236}">
                <a16:creationId xmlns:a16="http://schemas.microsoft.com/office/drawing/2014/main" id="{99BBB0A4-10BE-704E-84BC-AD677D419014}"/>
              </a:ext>
            </a:extLst>
          </p:cNvPr>
          <p:cNvSpPr/>
          <p:nvPr/>
        </p:nvSpPr>
        <p:spPr>
          <a:xfrm>
            <a:off x="2840107" y="2987765"/>
            <a:ext cx="345977" cy="321175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48" name="Google Shape;1303;p71">
            <a:extLst>
              <a:ext uri="{FF2B5EF4-FFF2-40B4-BE49-F238E27FC236}">
                <a16:creationId xmlns:a16="http://schemas.microsoft.com/office/drawing/2014/main" id="{0E3E2846-DAF5-CD43-9F21-22836F7259F5}"/>
              </a:ext>
            </a:extLst>
          </p:cNvPr>
          <p:cNvGrpSpPr/>
          <p:nvPr/>
        </p:nvGrpSpPr>
        <p:grpSpPr>
          <a:xfrm>
            <a:off x="7427460" y="2889640"/>
            <a:ext cx="379675" cy="419300"/>
            <a:chOff x="3993750" y="1966200"/>
            <a:chExt cx="379675" cy="419300"/>
          </a:xfrm>
        </p:grpSpPr>
        <p:sp>
          <p:nvSpPr>
            <p:cNvPr id="49" name="Google Shape;1304;p71">
              <a:extLst>
                <a:ext uri="{FF2B5EF4-FFF2-40B4-BE49-F238E27FC236}">
                  <a16:creationId xmlns:a16="http://schemas.microsoft.com/office/drawing/2014/main" id="{996FDCEB-099E-254E-AFE8-858EFCFD4029}"/>
                </a:ext>
              </a:extLst>
            </p:cNvPr>
            <p:cNvSpPr/>
            <p:nvPr/>
          </p:nvSpPr>
          <p:spPr>
            <a:xfrm>
              <a:off x="4221925" y="2030125"/>
              <a:ext cx="151500" cy="329825"/>
            </a:xfrm>
            <a:custGeom>
              <a:avLst/>
              <a:gdLst/>
              <a:ahLst/>
              <a:cxnLst/>
              <a:rect l="l" t="t" r="r" b="b"/>
              <a:pathLst>
                <a:path w="6060" h="13193" extrusionOk="0">
                  <a:moveTo>
                    <a:pt x="3222" y="0"/>
                  </a:moveTo>
                  <a:lnTo>
                    <a:pt x="3094" y="26"/>
                  </a:lnTo>
                  <a:lnTo>
                    <a:pt x="3017" y="102"/>
                  </a:lnTo>
                  <a:lnTo>
                    <a:pt x="2940" y="205"/>
                  </a:lnTo>
                  <a:lnTo>
                    <a:pt x="2940" y="307"/>
                  </a:lnTo>
                  <a:lnTo>
                    <a:pt x="2966" y="435"/>
                  </a:lnTo>
                  <a:lnTo>
                    <a:pt x="3043" y="511"/>
                  </a:lnTo>
                  <a:lnTo>
                    <a:pt x="3324" y="767"/>
                  </a:lnTo>
                  <a:lnTo>
                    <a:pt x="3579" y="1048"/>
                  </a:lnTo>
                  <a:lnTo>
                    <a:pt x="3835" y="1330"/>
                  </a:lnTo>
                  <a:lnTo>
                    <a:pt x="4065" y="1636"/>
                  </a:lnTo>
                  <a:lnTo>
                    <a:pt x="4295" y="1943"/>
                  </a:lnTo>
                  <a:lnTo>
                    <a:pt x="4500" y="2250"/>
                  </a:lnTo>
                  <a:lnTo>
                    <a:pt x="4679" y="2582"/>
                  </a:lnTo>
                  <a:lnTo>
                    <a:pt x="4832" y="2915"/>
                  </a:lnTo>
                  <a:lnTo>
                    <a:pt x="4986" y="3247"/>
                  </a:lnTo>
                  <a:lnTo>
                    <a:pt x="5113" y="3605"/>
                  </a:lnTo>
                  <a:lnTo>
                    <a:pt x="5216" y="3963"/>
                  </a:lnTo>
                  <a:lnTo>
                    <a:pt x="5318" y="4321"/>
                  </a:lnTo>
                  <a:lnTo>
                    <a:pt x="5369" y="4704"/>
                  </a:lnTo>
                  <a:lnTo>
                    <a:pt x="5420" y="5062"/>
                  </a:lnTo>
                  <a:lnTo>
                    <a:pt x="5471" y="5446"/>
                  </a:lnTo>
                  <a:lnTo>
                    <a:pt x="5471" y="5829"/>
                  </a:lnTo>
                  <a:lnTo>
                    <a:pt x="5446" y="6417"/>
                  </a:lnTo>
                  <a:lnTo>
                    <a:pt x="5369" y="7005"/>
                  </a:lnTo>
                  <a:lnTo>
                    <a:pt x="5241" y="7568"/>
                  </a:lnTo>
                  <a:lnTo>
                    <a:pt x="5088" y="8130"/>
                  </a:lnTo>
                  <a:lnTo>
                    <a:pt x="4883" y="8667"/>
                  </a:lnTo>
                  <a:lnTo>
                    <a:pt x="4628" y="9178"/>
                  </a:lnTo>
                  <a:lnTo>
                    <a:pt x="4346" y="9664"/>
                  </a:lnTo>
                  <a:lnTo>
                    <a:pt x="4014" y="10124"/>
                  </a:lnTo>
                  <a:lnTo>
                    <a:pt x="3631" y="10559"/>
                  </a:lnTo>
                  <a:lnTo>
                    <a:pt x="3247" y="10968"/>
                  </a:lnTo>
                  <a:lnTo>
                    <a:pt x="2812" y="11326"/>
                  </a:lnTo>
                  <a:lnTo>
                    <a:pt x="2352" y="11658"/>
                  </a:lnTo>
                  <a:lnTo>
                    <a:pt x="1841" y="11965"/>
                  </a:lnTo>
                  <a:lnTo>
                    <a:pt x="1330" y="12221"/>
                  </a:lnTo>
                  <a:lnTo>
                    <a:pt x="793" y="12451"/>
                  </a:lnTo>
                  <a:lnTo>
                    <a:pt x="205" y="12604"/>
                  </a:lnTo>
                  <a:lnTo>
                    <a:pt x="102" y="12655"/>
                  </a:lnTo>
                  <a:lnTo>
                    <a:pt x="26" y="12757"/>
                  </a:lnTo>
                  <a:lnTo>
                    <a:pt x="0" y="12860"/>
                  </a:lnTo>
                  <a:lnTo>
                    <a:pt x="0" y="12962"/>
                  </a:lnTo>
                  <a:lnTo>
                    <a:pt x="51" y="13064"/>
                  </a:lnTo>
                  <a:lnTo>
                    <a:pt x="102" y="13141"/>
                  </a:lnTo>
                  <a:lnTo>
                    <a:pt x="205" y="13166"/>
                  </a:lnTo>
                  <a:lnTo>
                    <a:pt x="281" y="13192"/>
                  </a:lnTo>
                  <a:lnTo>
                    <a:pt x="358" y="13192"/>
                  </a:lnTo>
                  <a:lnTo>
                    <a:pt x="972" y="12988"/>
                  </a:lnTo>
                  <a:lnTo>
                    <a:pt x="1560" y="12757"/>
                  </a:lnTo>
                  <a:lnTo>
                    <a:pt x="2122" y="12476"/>
                  </a:lnTo>
                  <a:lnTo>
                    <a:pt x="2659" y="12169"/>
                  </a:lnTo>
                  <a:lnTo>
                    <a:pt x="3170" y="11786"/>
                  </a:lnTo>
                  <a:lnTo>
                    <a:pt x="3631" y="11402"/>
                  </a:lnTo>
                  <a:lnTo>
                    <a:pt x="4065" y="10942"/>
                  </a:lnTo>
                  <a:lnTo>
                    <a:pt x="4474" y="10482"/>
                  </a:lnTo>
                  <a:lnTo>
                    <a:pt x="4832" y="9971"/>
                  </a:lnTo>
                  <a:lnTo>
                    <a:pt x="5139" y="9459"/>
                  </a:lnTo>
                  <a:lnTo>
                    <a:pt x="5420" y="8897"/>
                  </a:lnTo>
                  <a:lnTo>
                    <a:pt x="5650" y="8309"/>
                  </a:lnTo>
                  <a:lnTo>
                    <a:pt x="5829" y="7721"/>
                  </a:lnTo>
                  <a:lnTo>
                    <a:pt x="5957" y="7107"/>
                  </a:lnTo>
                  <a:lnTo>
                    <a:pt x="6034" y="6468"/>
                  </a:lnTo>
                  <a:lnTo>
                    <a:pt x="6059" y="5829"/>
                  </a:lnTo>
                  <a:lnTo>
                    <a:pt x="6059" y="5420"/>
                  </a:lnTo>
                  <a:lnTo>
                    <a:pt x="6008" y="5011"/>
                  </a:lnTo>
                  <a:lnTo>
                    <a:pt x="5957" y="4602"/>
                  </a:lnTo>
                  <a:lnTo>
                    <a:pt x="5880" y="4193"/>
                  </a:lnTo>
                  <a:lnTo>
                    <a:pt x="5778" y="3809"/>
                  </a:lnTo>
                  <a:lnTo>
                    <a:pt x="5676" y="3426"/>
                  </a:lnTo>
                  <a:lnTo>
                    <a:pt x="5522" y="3042"/>
                  </a:lnTo>
                  <a:lnTo>
                    <a:pt x="5369" y="2659"/>
                  </a:lnTo>
                  <a:lnTo>
                    <a:pt x="5190" y="2301"/>
                  </a:lnTo>
                  <a:lnTo>
                    <a:pt x="4986" y="1943"/>
                  </a:lnTo>
                  <a:lnTo>
                    <a:pt x="4781" y="1611"/>
                  </a:lnTo>
                  <a:lnTo>
                    <a:pt x="4551" y="1278"/>
                  </a:lnTo>
                  <a:lnTo>
                    <a:pt x="4295" y="946"/>
                  </a:lnTo>
                  <a:lnTo>
                    <a:pt x="4014" y="639"/>
                  </a:lnTo>
                  <a:lnTo>
                    <a:pt x="3733" y="358"/>
                  </a:lnTo>
                  <a:lnTo>
                    <a:pt x="3426" y="77"/>
                  </a:lnTo>
                  <a:lnTo>
                    <a:pt x="3324" y="26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05;p71">
              <a:extLst>
                <a:ext uri="{FF2B5EF4-FFF2-40B4-BE49-F238E27FC236}">
                  <a16:creationId xmlns:a16="http://schemas.microsoft.com/office/drawing/2014/main" id="{AB89E30A-A1BD-1A41-B126-AFA8D58EDBDA}"/>
                </a:ext>
              </a:extLst>
            </p:cNvPr>
            <p:cNvSpPr/>
            <p:nvPr/>
          </p:nvSpPr>
          <p:spPr>
            <a:xfrm>
              <a:off x="4173975" y="1966200"/>
              <a:ext cx="113150" cy="62025"/>
            </a:xfrm>
            <a:custGeom>
              <a:avLst/>
              <a:gdLst/>
              <a:ahLst/>
              <a:cxnLst/>
              <a:rect l="l" t="t" r="r" b="b"/>
              <a:pathLst>
                <a:path w="4526" h="2481" extrusionOk="0">
                  <a:moveTo>
                    <a:pt x="1484" y="1"/>
                  </a:moveTo>
                  <a:lnTo>
                    <a:pt x="1381" y="52"/>
                  </a:lnTo>
                  <a:lnTo>
                    <a:pt x="154" y="844"/>
                  </a:lnTo>
                  <a:lnTo>
                    <a:pt x="103" y="870"/>
                  </a:lnTo>
                  <a:lnTo>
                    <a:pt x="52" y="921"/>
                  </a:lnTo>
                  <a:lnTo>
                    <a:pt x="26" y="998"/>
                  </a:lnTo>
                  <a:lnTo>
                    <a:pt x="1" y="1049"/>
                  </a:lnTo>
                  <a:lnTo>
                    <a:pt x="26" y="1125"/>
                  </a:lnTo>
                  <a:lnTo>
                    <a:pt x="26" y="1202"/>
                  </a:lnTo>
                  <a:lnTo>
                    <a:pt x="77" y="1253"/>
                  </a:lnTo>
                  <a:lnTo>
                    <a:pt x="103" y="1304"/>
                  </a:lnTo>
                  <a:lnTo>
                    <a:pt x="1202" y="2250"/>
                  </a:lnTo>
                  <a:lnTo>
                    <a:pt x="1305" y="2327"/>
                  </a:lnTo>
                  <a:lnTo>
                    <a:pt x="1407" y="2327"/>
                  </a:lnTo>
                  <a:lnTo>
                    <a:pt x="1535" y="2301"/>
                  </a:lnTo>
                  <a:lnTo>
                    <a:pt x="1637" y="2225"/>
                  </a:lnTo>
                  <a:lnTo>
                    <a:pt x="1688" y="2122"/>
                  </a:lnTo>
                  <a:lnTo>
                    <a:pt x="1688" y="2020"/>
                  </a:lnTo>
                  <a:lnTo>
                    <a:pt x="1663" y="1918"/>
                  </a:lnTo>
                  <a:lnTo>
                    <a:pt x="1586" y="1816"/>
                  </a:lnTo>
                  <a:lnTo>
                    <a:pt x="1126" y="1407"/>
                  </a:lnTo>
                  <a:lnTo>
                    <a:pt x="1535" y="1483"/>
                  </a:lnTo>
                  <a:lnTo>
                    <a:pt x="1918" y="1534"/>
                  </a:lnTo>
                  <a:lnTo>
                    <a:pt x="2276" y="1637"/>
                  </a:lnTo>
                  <a:lnTo>
                    <a:pt x="2660" y="1765"/>
                  </a:lnTo>
                  <a:lnTo>
                    <a:pt x="3018" y="1892"/>
                  </a:lnTo>
                  <a:lnTo>
                    <a:pt x="3375" y="2046"/>
                  </a:lnTo>
                  <a:lnTo>
                    <a:pt x="3733" y="2225"/>
                  </a:lnTo>
                  <a:lnTo>
                    <a:pt x="4066" y="2429"/>
                  </a:lnTo>
                  <a:lnTo>
                    <a:pt x="4142" y="2455"/>
                  </a:lnTo>
                  <a:lnTo>
                    <a:pt x="4219" y="2480"/>
                  </a:lnTo>
                  <a:lnTo>
                    <a:pt x="4296" y="2455"/>
                  </a:lnTo>
                  <a:lnTo>
                    <a:pt x="4373" y="2429"/>
                  </a:lnTo>
                  <a:lnTo>
                    <a:pt x="4424" y="2404"/>
                  </a:lnTo>
                  <a:lnTo>
                    <a:pt x="4475" y="2327"/>
                  </a:lnTo>
                  <a:lnTo>
                    <a:pt x="4526" y="2225"/>
                  </a:lnTo>
                  <a:lnTo>
                    <a:pt x="4526" y="2097"/>
                  </a:lnTo>
                  <a:lnTo>
                    <a:pt x="4475" y="1995"/>
                  </a:lnTo>
                  <a:lnTo>
                    <a:pt x="4373" y="1918"/>
                  </a:lnTo>
                  <a:lnTo>
                    <a:pt x="4015" y="1713"/>
                  </a:lnTo>
                  <a:lnTo>
                    <a:pt x="3657" y="1534"/>
                  </a:lnTo>
                  <a:lnTo>
                    <a:pt x="3273" y="1356"/>
                  </a:lnTo>
                  <a:lnTo>
                    <a:pt x="2864" y="1202"/>
                  </a:lnTo>
                  <a:lnTo>
                    <a:pt x="2481" y="1074"/>
                  </a:lnTo>
                  <a:lnTo>
                    <a:pt x="2072" y="972"/>
                  </a:lnTo>
                  <a:lnTo>
                    <a:pt x="1663" y="895"/>
                  </a:lnTo>
                  <a:lnTo>
                    <a:pt x="1228" y="844"/>
                  </a:lnTo>
                  <a:lnTo>
                    <a:pt x="1688" y="537"/>
                  </a:lnTo>
                  <a:lnTo>
                    <a:pt x="1765" y="461"/>
                  </a:lnTo>
                  <a:lnTo>
                    <a:pt x="1816" y="358"/>
                  </a:lnTo>
                  <a:lnTo>
                    <a:pt x="1816" y="256"/>
                  </a:lnTo>
                  <a:lnTo>
                    <a:pt x="1790" y="128"/>
                  </a:lnTo>
                  <a:lnTo>
                    <a:pt x="1688" y="5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06;p71">
              <a:extLst>
                <a:ext uri="{FF2B5EF4-FFF2-40B4-BE49-F238E27FC236}">
                  <a16:creationId xmlns:a16="http://schemas.microsoft.com/office/drawing/2014/main" id="{7483BC62-8BD2-324E-9E4C-6B7633D13F38}"/>
                </a:ext>
              </a:extLst>
            </p:cNvPr>
            <p:cNvSpPr/>
            <p:nvPr/>
          </p:nvSpPr>
          <p:spPr>
            <a:xfrm>
              <a:off x="3993750" y="1991775"/>
              <a:ext cx="199425" cy="393725"/>
            </a:xfrm>
            <a:custGeom>
              <a:avLst/>
              <a:gdLst/>
              <a:ahLst/>
              <a:cxnLst/>
              <a:rect l="l" t="t" r="r" b="b"/>
              <a:pathLst>
                <a:path w="7977" h="15749" extrusionOk="0">
                  <a:moveTo>
                    <a:pt x="5727" y="0"/>
                  </a:moveTo>
                  <a:lnTo>
                    <a:pt x="5139" y="179"/>
                  </a:lnTo>
                  <a:lnTo>
                    <a:pt x="4551" y="409"/>
                  </a:lnTo>
                  <a:lnTo>
                    <a:pt x="3988" y="665"/>
                  </a:lnTo>
                  <a:lnTo>
                    <a:pt x="3452" y="997"/>
                  </a:lnTo>
                  <a:lnTo>
                    <a:pt x="2966" y="1355"/>
                  </a:lnTo>
                  <a:lnTo>
                    <a:pt x="2480" y="1739"/>
                  </a:lnTo>
                  <a:lnTo>
                    <a:pt x="2045" y="2173"/>
                  </a:lnTo>
                  <a:lnTo>
                    <a:pt x="1636" y="2659"/>
                  </a:lnTo>
                  <a:lnTo>
                    <a:pt x="1253" y="3170"/>
                  </a:lnTo>
                  <a:lnTo>
                    <a:pt x="921" y="3733"/>
                  </a:lnTo>
                  <a:lnTo>
                    <a:pt x="639" y="4295"/>
                  </a:lnTo>
                  <a:lnTo>
                    <a:pt x="409" y="4858"/>
                  </a:lnTo>
                  <a:lnTo>
                    <a:pt x="230" y="5471"/>
                  </a:lnTo>
                  <a:lnTo>
                    <a:pt x="102" y="6085"/>
                  </a:lnTo>
                  <a:lnTo>
                    <a:pt x="26" y="6724"/>
                  </a:lnTo>
                  <a:lnTo>
                    <a:pt x="0" y="7363"/>
                  </a:lnTo>
                  <a:lnTo>
                    <a:pt x="0" y="7721"/>
                  </a:lnTo>
                  <a:lnTo>
                    <a:pt x="26" y="8079"/>
                  </a:lnTo>
                  <a:lnTo>
                    <a:pt x="77" y="8437"/>
                  </a:lnTo>
                  <a:lnTo>
                    <a:pt x="128" y="8795"/>
                  </a:lnTo>
                  <a:lnTo>
                    <a:pt x="205" y="9127"/>
                  </a:lnTo>
                  <a:lnTo>
                    <a:pt x="281" y="9459"/>
                  </a:lnTo>
                  <a:lnTo>
                    <a:pt x="409" y="9792"/>
                  </a:lnTo>
                  <a:lnTo>
                    <a:pt x="512" y="10124"/>
                  </a:lnTo>
                  <a:lnTo>
                    <a:pt x="639" y="10457"/>
                  </a:lnTo>
                  <a:lnTo>
                    <a:pt x="793" y="10763"/>
                  </a:lnTo>
                  <a:lnTo>
                    <a:pt x="946" y="11070"/>
                  </a:lnTo>
                  <a:lnTo>
                    <a:pt x="1125" y="11351"/>
                  </a:lnTo>
                  <a:lnTo>
                    <a:pt x="1509" y="11914"/>
                  </a:lnTo>
                  <a:lnTo>
                    <a:pt x="1943" y="12451"/>
                  </a:lnTo>
                  <a:lnTo>
                    <a:pt x="2429" y="12911"/>
                  </a:lnTo>
                  <a:lnTo>
                    <a:pt x="2940" y="13371"/>
                  </a:lnTo>
                  <a:lnTo>
                    <a:pt x="3503" y="13755"/>
                  </a:lnTo>
                  <a:lnTo>
                    <a:pt x="3784" y="13934"/>
                  </a:lnTo>
                  <a:lnTo>
                    <a:pt x="4091" y="14112"/>
                  </a:lnTo>
                  <a:lnTo>
                    <a:pt x="4398" y="14240"/>
                  </a:lnTo>
                  <a:lnTo>
                    <a:pt x="4704" y="14394"/>
                  </a:lnTo>
                  <a:lnTo>
                    <a:pt x="5037" y="14522"/>
                  </a:lnTo>
                  <a:lnTo>
                    <a:pt x="5369" y="14624"/>
                  </a:lnTo>
                  <a:lnTo>
                    <a:pt x="5701" y="14726"/>
                  </a:lnTo>
                  <a:lnTo>
                    <a:pt x="6034" y="14803"/>
                  </a:lnTo>
                  <a:lnTo>
                    <a:pt x="6392" y="14854"/>
                  </a:lnTo>
                  <a:lnTo>
                    <a:pt x="6750" y="14905"/>
                  </a:lnTo>
                  <a:lnTo>
                    <a:pt x="6289" y="15212"/>
                  </a:lnTo>
                  <a:lnTo>
                    <a:pt x="6213" y="15288"/>
                  </a:lnTo>
                  <a:lnTo>
                    <a:pt x="6162" y="15391"/>
                  </a:lnTo>
                  <a:lnTo>
                    <a:pt x="6162" y="15493"/>
                  </a:lnTo>
                  <a:lnTo>
                    <a:pt x="6187" y="15621"/>
                  </a:lnTo>
                  <a:lnTo>
                    <a:pt x="6238" y="15672"/>
                  </a:lnTo>
                  <a:lnTo>
                    <a:pt x="6315" y="15698"/>
                  </a:lnTo>
                  <a:lnTo>
                    <a:pt x="6366" y="15723"/>
                  </a:lnTo>
                  <a:lnTo>
                    <a:pt x="6443" y="15749"/>
                  </a:lnTo>
                  <a:lnTo>
                    <a:pt x="6520" y="15723"/>
                  </a:lnTo>
                  <a:lnTo>
                    <a:pt x="6596" y="15698"/>
                  </a:lnTo>
                  <a:lnTo>
                    <a:pt x="7823" y="14905"/>
                  </a:lnTo>
                  <a:lnTo>
                    <a:pt x="7874" y="14879"/>
                  </a:lnTo>
                  <a:lnTo>
                    <a:pt x="7926" y="14803"/>
                  </a:lnTo>
                  <a:lnTo>
                    <a:pt x="7951" y="14752"/>
                  </a:lnTo>
                  <a:lnTo>
                    <a:pt x="7977" y="14675"/>
                  </a:lnTo>
                  <a:lnTo>
                    <a:pt x="7951" y="14624"/>
                  </a:lnTo>
                  <a:lnTo>
                    <a:pt x="7951" y="14547"/>
                  </a:lnTo>
                  <a:lnTo>
                    <a:pt x="7900" y="14496"/>
                  </a:lnTo>
                  <a:lnTo>
                    <a:pt x="7874" y="14445"/>
                  </a:lnTo>
                  <a:lnTo>
                    <a:pt x="6775" y="13473"/>
                  </a:lnTo>
                  <a:lnTo>
                    <a:pt x="6673" y="13422"/>
                  </a:lnTo>
                  <a:lnTo>
                    <a:pt x="6545" y="13422"/>
                  </a:lnTo>
                  <a:lnTo>
                    <a:pt x="6443" y="13448"/>
                  </a:lnTo>
                  <a:lnTo>
                    <a:pt x="6341" y="13524"/>
                  </a:lnTo>
                  <a:lnTo>
                    <a:pt x="6289" y="13627"/>
                  </a:lnTo>
                  <a:lnTo>
                    <a:pt x="6289" y="13729"/>
                  </a:lnTo>
                  <a:lnTo>
                    <a:pt x="6315" y="13831"/>
                  </a:lnTo>
                  <a:lnTo>
                    <a:pt x="6392" y="13934"/>
                  </a:lnTo>
                  <a:lnTo>
                    <a:pt x="6852" y="14317"/>
                  </a:lnTo>
                  <a:lnTo>
                    <a:pt x="6520" y="14291"/>
                  </a:lnTo>
                  <a:lnTo>
                    <a:pt x="6187" y="14240"/>
                  </a:lnTo>
                  <a:lnTo>
                    <a:pt x="5574" y="14061"/>
                  </a:lnTo>
                  <a:lnTo>
                    <a:pt x="4960" y="13857"/>
                  </a:lnTo>
                  <a:lnTo>
                    <a:pt x="4372" y="13601"/>
                  </a:lnTo>
                  <a:lnTo>
                    <a:pt x="3835" y="13269"/>
                  </a:lnTo>
                  <a:lnTo>
                    <a:pt x="3324" y="12911"/>
                  </a:lnTo>
                  <a:lnTo>
                    <a:pt x="2838" y="12502"/>
                  </a:lnTo>
                  <a:lnTo>
                    <a:pt x="2403" y="12067"/>
                  </a:lnTo>
                  <a:lnTo>
                    <a:pt x="1994" y="11581"/>
                  </a:lnTo>
                  <a:lnTo>
                    <a:pt x="1636" y="11045"/>
                  </a:lnTo>
                  <a:lnTo>
                    <a:pt x="1330" y="10508"/>
                  </a:lnTo>
                  <a:lnTo>
                    <a:pt x="1074" y="9920"/>
                  </a:lnTo>
                  <a:lnTo>
                    <a:pt x="869" y="9306"/>
                  </a:lnTo>
                  <a:lnTo>
                    <a:pt x="716" y="8693"/>
                  </a:lnTo>
                  <a:lnTo>
                    <a:pt x="665" y="8360"/>
                  </a:lnTo>
                  <a:lnTo>
                    <a:pt x="614" y="8028"/>
                  </a:lnTo>
                  <a:lnTo>
                    <a:pt x="588" y="7695"/>
                  </a:lnTo>
                  <a:lnTo>
                    <a:pt x="588" y="7363"/>
                  </a:lnTo>
                  <a:lnTo>
                    <a:pt x="614" y="6775"/>
                  </a:lnTo>
                  <a:lnTo>
                    <a:pt x="690" y="6187"/>
                  </a:lnTo>
                  <a:lnTo>
                    <a:pt x="793" y="5625"/>
                  </a:lnTo>
                  <a:lnTo>
                    <a:pt x="972" y="5062"/>
                  </a:lnTo>
                  <a:lnTo>
                    <a:pt x="1176" y="4525"/>
                  </a:lnTo>
                  <a:lnTo>
                    <a:pt x="1432" y="4014"/>
                  </a:lnTo>
                  <a:lnTo>
                    <a:pt x="1739" y="3503"/>
                  </a:lnTo>
                  <a:lnTo>
                    <a:pt x="2097" y="3017"/>
                  </a:lnTo>
                  <a:lnTo>
                    <a:pt x="2455" y="2582"/>
                  </a:lnTo>
                  <a:lnTo>
                    <a:pt x="2864" y="2173"/>
                  </a:lnTo>
                  <a:lnTo>
                    <a:pt x="3324" y="1815"/>
                  </a:lnTo>
                  <a:lnTo>
                    <a:pt x="3784" y="1483"/>
                  </a:lnTo>
                  <a:lnTo>
                    <a:pt x="4270" y="1202"/>
                  </a:lnTo>
                  <a:lnTo>
                    <a:pt x="4781" y="946"/>
                  </a:lnTo>
                  <a:lnTo>
                    <a:pt x="5318" y="742"/>
                  </a:lnTo>
                  <a:lnTo>
                    <a:pt x="5880" y="563"/>
                  </a:lnTo>
                  <a:lnTo>
                    <a:pt x="5983" y="511"/>
                  </a:lnTo>
                  <a:lnTo>
                    <a:pt x="6059" y="435"/>
                  </a:lnTo>
                  <a:lnTo>
                    <a:pt x="6085" y="333"/>
                  </a:lnTo>
                  <a:lnTo>
                    <a:pt x="6085" y="205"/>
                  </a:lnTo>
                  <a:lnTo>
                    <a:pt x="6034" y="102"/>
                  </a:lnTo>
                  <a:lnTo>
                    <a:pt x="5957" y="26"/>
                  </a:lnTo>
                  <a:lnTo>
                    <a:pt x="5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07;p71">
              <a:extLst>
                <a:ext uri="{FF2B5EF4-FFF2-40B4-BE49-F238E27FC236}">
                  <a16:creationId xmlns:a16="http://schemas.microsoft.com/office/drawing/2014/main" id="{C2A587A3-1DDA-A544-BF70-6F715ECFE45C}"/>
                </a:ext>
              </a:extLst>
            </p:cNvPr>
            <p:cNvSpPr/>
            <p:nvPr/>
          </p:nvSpPr>
          <p:spPr>
            <a:xfrm>
              <a:off x="4078750" y="2059525"/>
              <a:ext cx="202625" cy="214775"/>
            </a:xfrm>
            <a:custGeom>
              <a:avLst/>
              <a:gdLst/>
              <a:ahLst/>
              <a:cxnLst/>
              <a:rect l="l" t="t" r="r" b="b"/>
              <a:pathLst>
                <a:path w="8105" h="8591" extrusionOk="0">
                  <a:moveTo>
                    <a:pt x="6136" y="818"/>
                  </a:moveTo>
                  <a:lnTo>
                    <a:pt x="6136" y="1969"/>
                  </a:lnTo>
                  <a:lnTo>
                    <a:pt x="5497" y="1330"/>
                  </a:lnTo>
                  <a:lnTo>
                    <a:pt x="5497" y="818"/>
                  </a:lnTo>
                  <a:close/>
                  <a:moveTo>
                    <a:pt x="4040" y="0"/>
                  </a:moveTo>
                  <a:lnTo>
                    <a:pt x="3938" y="26"/>
                  </a:lnTo>
                  <a:lnTo>
                    <a:pt x="3835" y="77"/>
                  </a:lnTo>
                  <a:lnTo>
                    <a:pt x="77" y="3835"/>
                  </a:lnTo>
                  <a:lnTo>
                    <a:pt x="26" y="3937"/>
                  </a:lnTo>
                  <a:lnTo>
                    <a:pt x="0" y="4040"/>
                  </a:lnTo>
                  <a:lnTo>
                    <a:pt x="26" y="4167"/>
                  </a:lnTo>
                  <a:lnTo>
                    <a:pt x="77" y="4270"/>
                  </a:lnTo>
                  <a:lnTo>
                    <a:pt x="179" y="4321"/>
                  </a:lnTo>
                  <a:lnTo>
                    <a:pt x="282" y="4346"/>
                  </a:lnTo>
                  <a:lnTo>
                    <a:pt x="410" y="4321"/>
                  </a:lnTo>
                  <a:lnTo>
                    <a:pt x="512" y="4270"/>
                  </a:lnTo>
                  <a:lnTo>
                    <a:pt x="1100" y="3656"/>
                  </a:lnTo>
                  <a:lnTo>
                    <a:pt x="1100" y="5701"/>
                  </a:lnTo>
                  <a:lnTo>
                    <a:pt x="1125" y="5829"/>
                  </a:lnTo>
                  <a:lnTo>
                    <a:pt x="1176" y="5906"/>
                  </a:lnTo>
                  <a:lnTo>
                    <a:pt x="1279" y="5983"/>
                  </a:lnTo>
                  <a:lnTo>
                    <a:pt x="1381" y="6008"/>
                  </a:lnTo>
                  <a:lnTo>
                    <a:pt x="1509" y="5983"/>
                  </a:lnTo>
                  <a:lnTo>
                    <a:pt x="1611" y="5906"/>
                  </a:lnTo>
                  <a:lnTo>
                    <a:pt x="1662" y="5829"/>
                  </a:lnTo>
                  <a:lnTo>
                    <a:pt x="1688" y="5701"/>
                  </a:lnTo>
                  <a:lnTo>
                    <a:pt x="1688" y="3068"/>
                  </a:lnTo>
                  <a:lnTo>
                    <a:pt x="4040" y="716"/>
                  </a:lnTo>
                  <a:lnTo>
                    <a:pt x="6418" y="3068"/>
                  </a:lnTo>
                  <a:lnTo>
                    <a:pt x="6418" y="8002"/>
                  </a:lnTo>
                  <a:lnTo>
                    <a:pt x="1688" y="8002"/>
                  </a:lnTo>
                  <a:lnTo>
                    <a:pt x="1688" y="6698"/>
                  </a:lnTo>
                  <a:lnTo>
                    <a:pt x="1662" y="6571"/>
                  </a:lnTo>
                  <a:lnTo>
                    <a:pt x="1611" y="6468"/>
                  </a:lnTo>
                  <a:lnTo>
                    <a:pt x="1509" y="6417"/>
                  </a:lnTo>
                  <a:lnTo>
                    <a:pt x="1381" y="6392"/>
                  </a:lnTo>
                  <a:lnTo>
                    <a:pt x="1279" y="6417"/>
                  </a:lnTo>
                  <a:lnTo>
                    <a:pt x="1176" y="6468"/>
                  </a:lnTo>
                  <a:lnTo>
                    <a:pt x="1125" y="6571"/>
                  </a:lnTo>
                  <a:lnTo>
                    <a:pt x="1100" y="6698"/>
                  </a:lnTo>
                  <a:lnTo>
                    <a:pt x="1100" y="8309"/>
                  </a:lnTo>
                  <a:lnTo>
                    <a:pt x="1125" y="8411"/>
                  </a:lnTo>
                  <a:lnTo>
                    <a:pt x="1176" y="8514"/>
                  </a:lnTo>
                  <a:lnTo>
                    <a:pt x="1279" y="8565"/>
                  </a:lnTo>
                  <a:lnTo>
                    <a:pt x="1381" y="8590"/>
                  </a:lnTo>
                  <a:lnTo>
                    <a:pt x="6699" y="8590"/>
                  </a:lnTo>
                  <a:lnTo>
                    <a:pt x="6827" y="8565"/>
                  </a:lnTo>
                  <a:lnTo>
                    <a:pt x="6903" y="8514"/>
                  </a:lnTo>
                  <a:lnTo>
                    <a:pt x="6980" y="8411"/>
                  </a:lnTo>
                  <a:lnTo>
                    <a:pt x="7006" y="8309"/>
                  </a:lnTo>
                  <a:lnTo>
                    <a:pt x="7006" y="3656"/>
                  </a:lnTo>
                  <a:lnTo>
                    <a:pt x="7594" y="4270"/>
                  </a:lnTo>
                  <a:lnTo>
                    <a:pt x="7696" y="4321"/>
                  </a:lnTo>
                  <a:lnTo>
                    <a:pt x="7798" y="4346"/>
                  </a:lnTo>
                  <a:lnTo>
                    <a:pt x="7926" y="4321"/>
                  </a:lnTo>
                  <a:lnTo>
                    <a:pt x="8028" y="4270"/>
                  </a:lnTo>
                  <a:lnTo>
                    <a:pt x="8079" y="4167"/>
                  </a:lnTo>
                  <a:lnTo>
                    <a:pt x="8105" y="4040"/>
                  </a:lnTo>
                  <a:lnTo>
                    <a:pt x="8079" y="3937"/>
                  </a:lnTo>
                  <a:lnTo>
                    <a:pt x="8028" y="3835"/>
                  </a:lnTo>
                  <a:lnTo>
                    <a:pt x="6724" y="2557"/>
                  </a:lnTo>
                  <a:lnTo>
                    <a:pt x="6724" y="537"/>
                  </a:lnTo>
                  <a:lnTo>
                    <a:pt x="6699" y="409"/>
                  </a:lnTo>
                  <a:lnTo>
                    <a:pt x="6648" y="332"/>
                  </a:lnTo>
                  <a:lnTo>
                    <a:pt x="6545" y="256"/>
                  </a:lnTo>
                  <a:lnTo>
                    <a:pt x="6443" y="230"/>
                  </a:lnTo>
                  <a:lnTo>
                    <a:pt x="5190" y="230"/>
                  </a:lnTo>
                  <a:lnTo>
                    <a:pt x="5088" y="256"/>
                  </a:lnTo>
                  <a:lnTo>
                    <a:pt x="4986" y="332"/>
                  </a:lnTo>
                  <a:lnTo>
                    <a:pt x="4935" y="409"/>
                  </a:lnTo>
                  <a:lnTo>
                    <a:pt x="4909" y="537"/>
                  </a:lnTo>
                  <a:lnTo>
                    <a:pt x="4909" y="742"/>
                  </a:lnTo>
                  <a:lnTo>
                    <a:pt x="4270" y="77"/>
                  </a:lnTo>
                  <a:lnTo>
                    <a:pt x="4168" y="26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08;p71">
              <a:extLst>
                <a:ext uri="{FF2B5EF4-FFF2-40B4-BE49-F238E27FC236}">
                  <a16:creationId xmlns:a16="http://schemas.microsoft.com/office/drawing/2014/main" id="{79A2255C-0513-8442-AF78-55325F19EA8D}"/>
                </a:ext>
              </a:extLst>
            </p:cNvPr>
            <p:cNvSpPr/>
            <p:nvPr/>
          </p:nvSpPr>
          <p:spPr>
            <a:xfrm>
              <a:off x="4150975" y="2151550"/>
              <a:ext cx="58175" cy="75450"/>
            </a:xfrm>
            <a:custGeom>
              <a:avLst/>
              <a:gdLst/>
              <a:ahLst/>
              <a:cxnLst/>
              <a:rect l="l" t="t" r="r" b="b"/>
              <a:pathLst>
                <a:path w="2327" h="3018" extrusionOk="0">
                  <a:moveTo>
                    <a:pt x="1739" y="589"/>
                  </a:moveTo>
                  <a:lnTo>
                    <a:pt x="1739" y="2429"/>
                  </a:lnTo>
                  <a:lnTo>
                    <a:pt x="588" y="2429"/>
                  </a:lnTo>
                  <a:lnTo>
                    <a:pt x="588" y="589"/>
                  </a:lnTo>
                  <a:close/>
                  <a:moveTo>
                    <a:pt x="282" y="1"/>
                  </a:moveTo>
                  <a:lnTo>
                    <a:pt x="179" y="26"/>
                  </a:lnTo>
                  <a:lnTo>
                    <a:pt x="77" y="77"/>
                  </a:lnTo>
                  <a:lnTo>
                    <a:pt x="26" y="180"/>
                  </a:lnTo>
                  <a:lnTo>
                    <a:pt x="0" y="282"/>
                  </a:lnTo>
                  <a:lnTo>
                    <a:pt x="0" y="2736"/>
                  </a:lnTo>
                  <a:lnTo>
                    <a:pt x="26" y="2838"/>
                  </a:lnTo>
                  <a:lnTo>
                    <a:pt x="77" y="2941"/>
                  </a:lnTo>
                  <a:lnTo>
                    <a:pt x="179" y="2992"/>
                  </a:lnTo>
                  <a:lnTo>
                    <a:pt x="282" y="3017"/>
                  </a:lnTo>
                  <a:lnTo>
                    <a:pt x="2020" y="3017"/>
                  </a:lnTo>
                  <a:lnTo>
                    <a:pt x="2148" y="2992"/>
                  </a:lnTo>
                  <a:lnTo>
                    <a:pt x="2225" y="2941"/>
                  </a:lnTo>
                  <a:lnTo>
                    <a:pt x="2301" y="2838"/>
                  </a:lnTo>
                  <a:lnTo>
                    <a:pt x="2327" y="2736"/>
                  </a:lnTo>
                  <a:lnTo>
                    <a:pt x="2327" y="282"/>
                  </a:lnTo>
                  <a:lnTo>
                    <a:pt x="2301" y="180"/>
                  </a:lnTo>
                  <a:lnTo>
                    <a:pt x="2225" y="77"/>
                  </a:lnTo>
                  <a:lnTo>
                    <a:pt x="2148" y="26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2068;p81">
            <a:extLst>
              <a:ext uri="{FF2B5EF4-FFF2-40B4-BE49-F238E27FC236}">
                <a16:creationId xmlns:a16="http://schemas.microsoft.com/office/drawing/2014/main" id="{C6CB2934-3C9F-AC4D-AF7B-A40FF5AE8EBE}"/>
              </a:ext>
            </a:extLst>
          </p:cNvPr>
          <p:cNvSpPr/>
          <p:nvPr/>
        </p:nvSpPr>
        <p:spPr>
          <a:xfrm>
            <a:off x="1127062" y="132674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2068;p81">
            <a:extLst>
              <a:ext uri="{FF2B5EF4-FFF2-40B4-BE49-F238E27FC236}">
                <a16:creationId xmlns:a16="http://schemas.microsoft.com/office/drawing/2014/main" id="{6C7CDA9D-A124-D344-B1C6-8728528E9EC5}"/>
              </a:ext>
            </a:extLst>
          </p:cNvPr>
          <p:cNvSpPr/>
          <p:nvPr/>
        </p:nvSpPr>
        <p:spPr>
          <a:xfrm>
            <a:off x="1127062" y="1590939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2068;p81">
            <a:extLst>
              <a:ext uri="{FF2B5EF4-FFF2-40B4-BE49-F238E27FC236}">
                <a16:creationId xmlns:a16="http://schemas.microsoft.com/office/drawing/2014/main" id="{5904CF7D-EF28-BC49-A846-B3C1DC5FA5D8}"/>
              </a:ext>
            </a:extLst>
          </p:cNvPr>
          <p:cNvSpPr/>
          <p:nvPr/>
        </p:nvSpPr>
        <p:spPr>
          <a:xfrm>
            <a:off x="1127062" y="1859081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2068;p81">
            <a:extLst>
              <a:ext uri="{FF2B5EF4-FFF2-40B4-BE49-F238E27FC236}">
                <a16:creationId xmlns:a16="http://schemas.microsoft.com/office/drawing/2014/main" id="{DE448103-A6D3-5F48-83D1-7E101B396178}"/>
              </a:ext>
            </a:extLst>
          </p:cNvPr>
          <p:cNvSpPr/>
          <p:nvPr/>
        </p:nvSpPr>
        <p:spPr>
          <a:xfrm>
            <a:off x="1127062" y="213013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2068;p81">
            <a:extLst>
              <a:ext uri="{FF2B5EF4-FFF2-40B4-BE49-F238E27FC236}">
                <a16:creationId xmlns:a16="http://schemas.microsoft.com/office/drawing/2014/main" id="{DC71BEAD-999E-404E-A4A8-7458286308AE}"/>
              </a:ext>
            </a:extLst>
          </p:cNvPr>
          <p:cNvSpPr/>
          <p:nvPr/>
        </p:nvSpPr>
        <p:spPr>
          <a:xfrm>
            <a:off x="1117377" y="2410563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1366;p71">
            <a:extLst>
              <a:ext uri="{FF2B5EF4-FFF2-40B4-BE49-F238E27FC236}">
                <a16:creationId xmlns:a16="http://schemas.microsoft.com/office/drawing/2014/main" id="{A80526B8-49A1-F649-BDF8-DBF23DD05F4C}"/>
              </a:ext>
            </a:extLst>
          </p:cNvPr>
          <p:cNvSpPr/>
          <p:nvPr/>
        </p:nvSpPr>
        <p:spPr>
          <a:xfrm>
            <a:off x="1369804" y="2926192"/>
            <a:ext cx="383525" cy="419300"/>
          </a:xfrm>
          <a:custGeom>
            <a:avLst/>
            <a:gdLst/>
            <a:ahLst/>
            <a:cxnLst/>
            <a:rect l="l" t="t" r="r" b="b"/>
            <a:pathLst>
              <a:path w="15341" h="16772" extrusionOk="0">
                <a:moveTo>
                  <a:pt x="4168" y="972"/>
                </a:moveTo>
                <a:lnTo>
                  <a:pt x="4654" y="2148"/>
                </a:lnTo>
                <a:lnTo>
                  <a:pt x="3657" y="2148"/>
                </a:lnTo>
                <a:lnTo>
                  <a:pt x="4168" y="972"/>
                </a:lnTo>
                <a:close/>
                <a:moveTo>
                  <a:pt x="2148" y="3861"/>
                </a:moveTo>
                <a:lnTo>
                  <a:pt x="2148" y="5088"/>
                </a:lnTo>
                <a:lnTo>
                  <a:pt x="921" y="3861"/>
                </a:lnTo>
                <a:close/>
                <a:moveTo>
                  <a:pt x="8105" y="3861"/>
                </a:moveTo>
                <a:lnTo>
                  <a:pt x="6878" y="5088"/>
                </a:lnTo>
                <a:lnTo>
                  <a:pt x="6878" y="3861"/>
                </a:lnTo>
                <a:close/>
                <a:moveTo>
                  <a:pt x="14778" y="3861"/>
                </a:moveTo>
                <a:lnTo>
                  <a:pt x="14778" y="5088"/>
                </a:lnTo>
                <a:lnTo>
                  <a:pt x="13551" y="3861"/>
                </a:lnTo>
                <a:close/>
                <a:moveTo>
                  <a:pt x="12247" y="3861"/>
                </a:moveTo>
                <a:lnTo>
                  <a:pt x="10764" y="5344"/>
                </a:lnTo>
                <a:lnTo>
                  <a:pt x="9256" y="3861"/>
                </a:lnTo>
                <a:close/>
                <a:moveTo>
                  <a:pt x="538" y="4219"/>
                </a:moveTo>
                <a:lnTo>
                  <a:pt x="1765" y="5471"/>
                </a:lnTo>
                <a:lnTo>
                  <a:pt x="538" y="5471"/>
                </a:lnTo>
                <a:lnTo>
                  <a:pt x="538" y="4219"/>
                </a:lnTo>
                <a:close/>
                <a:moveTo>
                  <a:pt x="8693" y="4040"/>
                </a:moveTo>
                <a:lnTo>
                  <a:pt x="10099" y="5471"/>
                </a:lnTo>
                <a:lnTo>
                  <a:pt x="7262" y="5471"/>
                </a:lnTo>
                <a:lnTo>
                  <a:pt x="8693" y="4040"/>
                </a:lnTo>
                <a:close/>
                <a:moveTo>
                  <a:pt x="12912" y="3963"/>
                </a:moveTo>
                <a:lnTo>
                  <a:pt x="14420" y="5471"/>
                </a:lnTo>
                <a:lnTo>
                  <a:pt x="11403" y="5471"/>
                </a:lnTo>
                <a:lnTo>
                  <a:pt x="12912" y="3963"/>
                </a:lnTo>
                <a:close/>
                <a:moveTo>
                  <a:pt x="5344" y="2685"/>
                </a:moveTo>
                <a:lnTo>
                  <a:pt x="5549" y="2710"/>
                </a:lnTo>
                <a:lnTo>
                  <a:pt x="5753" y="2762"/>
                </a:lnTo>
                <a:lnTo>
                  <a:pt x="5907" y="2864"/>
                </a:lnTo>
                <a:lnTo>
                  <a:pt x="6060" y="2992"/>
                </a:lnTo>
                <a:lnTo>
                  <a:pt x="6188" y="3119"/>
                </a:lnTo>
                <a:lnTo>
                  <a:pt x="6264" y="3298"/>
                </a:lnTo>
                <a:lnTo>
                  <a:pt x="6316" y="3477"/>
                </a:lnTo>
                <a:lnTo>
                  <a:pt x="6341" y="3682"/>
                </a:lnTo>
                <a:lnTo>
                  <a:pt x="6341" y="5114"/>
                </a:lnTo>
                <a:lnTo>
                  <a:pt x="4398" y="5114"/>
                </a:lnTo>
                <a:lnTo>
                  <a:pt x="4398" y="4321"/>
                </a:lnTo>
                <a:lnTo>
                  <a:pt x="4373" y="4193"/>
                </a:lnTo>
                <a:lnTo>
                  <a:pt x="4321" y="4117"/>
                </a:lnTo>
                <a:lnTo>
                  <a:pt x="4245" y="4065"/>
                </a:lnTo>
                <a:lnTo>
                  <a:pt x="4143" y="4040"/>
                </a:lnTo>
                <a:lnTo>
                  <a:pt x="4015" y="4065"/>
                </a:lnTo>
                <a:lnTo>
                  <a:pt x="3938" y="4117"/>
                </a:lnTo>
                <a:lnTo>
                  <a:pt x="3887" y="4193"/>
                </a:lnTo>
                <a:lnTo>
                  <a:pt x="3861" y="4321"/>
                </a:lnTo>
                <a:lnTo>
                  <a:pt x="3861" y="5369"/>
                </a:lnTo>
                <a:lnTo>
                  <a:pt x="3887" y="5497"/>
                </a:lnTo>
                <a:lnTo>
                  <a:pt x="3938" y="5574"/>
                </a:lnTo>
                <a:lnTo>
                  <a:pt x="4015" y="5625"/>
                </a:lnTo>
                <a:lnTo>
                  <a:pt x="4143" y="5650"/>
                </a:lnTo>
                <a:lnTo>
                  <a:pt x="6341" y="5650"/>
                </a:lnTo>
                <a:lnTo>
                  <a:pt x="6341" y="6341"/>
                </a:lnTo>
                <a:lnTo>
                  <a:pt x="2685" y="6341"/>
                </a:lnTo>
                <a:lnTo>
                  <a:pt x="2685" y="2685"/>
                </a:lnTo>
                <a:lnTo>
                  <a:pt x="3861" y="2685"/>
                </a:lnTo>
                <a:lnTo>
                  <a:pt x="3861" y="3426"/>
                </a:lnTo>
                <a:lnTo>
                  <a:pt x="3887" y="3528"/>
                </a:lnTo>
                <a:lnTo>
                  <a:pt x="3938" y="3631"/>
                </a:lnTo>
                <a:lnTo>
                  <a:pt x="4015" y="3682"/>
                </a:lnTo>
                <a:lnTo>
                  <a:pt x="4143" y="3707"/>
                </a:lnTo>
                <a:lnTo>
                  <a:pt x="4245" y="3682"/>
                </a:lnTo>
                <a:lnTo>
                  <a:pt x="4321" y="3631"/>
                </a:lnTo>
                <a:lnTo>
                  <a:pt x="4373" y="3528"/>
                </a:lnTo>
                <a:lnTo>
                  <a:pt x="4398" y="3426"/>
                </a:lnTo>
                <a:lnTo>
                  <a:pt x="4398" y="2685"/>
                </a:lnTo>
                <a:close/>
                <a:moveTo>
                  <a:pt x="4961" y="6878"/>
                </a:moveTo>
                <a:lnTo>
                  <a:pt x="4961" y="8105"/>
                </a:lnTo>
                <a:lnTo>
                  <a:pt x="3733" y="6878"/>
                </a:lnTo>
                <a:close/>
                <a:moveTo>
                  <a:pt x="3350" y="7261"/>
                </a:moveTo>
                <a:lnTo>
                  <a:pt x="4782" y="8693"/>
                </a:lnTo>
                <a:lnTo>
                  <a:pt x="3350" y="10099"/>
                </a:lnTo>
                <a:lnTo>
                  <a:pt x="3350" y="7261"/>
                </a:lnTo>
                <a:close/>
                <a:moveTo>
                  <a:pt x="4961" y="9255"/>
                </a:moveTo>
                <a:lnTo>
                  <a:pt x="4961" y="12246"/>
                </a:lnTo>
                <a:lnTo>
                  <a:pt x="3478" y="10764"/>
                </a:lnTo>
                <a:lnTo>
                  <a:pt x="4961" y="9255"/>
                </a:lnTo>
                <a:close/>
                <a:moveTo>
                  <a:pt x="3350" y="11403"/>
                </a:moveTo>
                <a:lnTo>
                  <a:pt x="4858" y="12911"/>
                </a:lnTo>
                <a:lnTo>
                  <a:pt x="3350" y="14394"/>
                </a:lnTo>
                <a:lnTo>
                  <a:pt x="3350" y="11403"/>
                </a:lnTo>
                <a:close/>
                <a:moveTo>
                  <a:pt x="4961" y="13550"/>
                </a:moveTo>
                <a:lnTo>
                  <a:pt x="4961" y="14777"/>
                </a:lnTo>
                <a:lnTo>
                  <a:pt x="3733" y="14777"/>
                </a:lnTo>
                <a:lnTo>
                  <a:pt x="4961" y="13550"/>
                </a:lnTo>
                <a:close/>
                <a:moveTo>
                  <a:pt x="4091" y="0"/>
                </a:moveTo>
                <a:lnTo>
                  <a:pt x="4015" y="52"/>
                </a:lnTo>
                <a:lnTo>
                  <a:pt x="3964" y="103"/>
                </a:lnTo>
                <a:lnTo>
                  <a:pt x="3912" y="154"/>
                </a:lnTo>
                <a:lnTo>
                  <a:pt x="3069" y="2148"/>
                </a:lnTo>
                <a:lnTo>
                  <a:pt x="2430" y="2148"/>
                </a:lnTo>
                <a:lnTo>
                  <a:pt x="2327" y="2174"/>
                </a:lnTo>
                <a:lnTo>
                  <a:pt x="2225" y="2225"/>
                </a:lnTo>
                <a:lnTo>
                  <a:pt x="2174" y="2327"/>
                </a:lnTo>
                <a:lnTo>
                  <a:pt x="2148" y="2429"/>
                </a:lnTo>
                <a:lnTo>
                  <a:pt x="2148" y="3298"/>
                </a:lnTo>
                <a:lnTo>
                  <a:pt x="282" y="3298"/>
                </a:lnTo>
                <a:lnTo>
                  <a:pt x="154" y="3324"/>
                </a:lnTo>
                <a:lnTo>
                  <a:pt x="78" y="3375"/>
                </a:lnTo>
                <a:lnTo>
                  <a:pt x="26" y="3477"/>
                </a:lnTo>
                <a:lnTo>
                  <a:pt x="1" y="3580"/>
                </a:lnTo>
                <a:lnTo>
                  <a:pt x="1" y="5727"/>
                </a:lnTo>
                <a:lnTo>
                  <a:pt x="26" y="5829"/>
                </a:lnTo>
                <a:lnTo>
                  <a:pt x="78" y="5932"/>
                </a:lnTo>
                <a:lnTo>
                  <a:pt x="154" y="5983"/>
                </a:lnTo>
                <a:lnTo>
                  <a:pt x="282" y="6008"/>
                </a:lnTo>
                <a:lnTo>
                  <a:pt x="2148" y="6008"/>
                </a:lnTo>
                <a:lnTo>
                  <a:pt x="2148" y="6622"/>
                </a:lnTo>
                <a:lnTo>
                  <a:pt x="2174" y="6724"/>
                </a:lnTo>
                <a:lnTo>
                  <a:pt x="2225" y="6801"/>
                </a:lnTo>
                <a:lnTo>
                  <a:pt x="2327" y="6852"/>
                </a:lnTo>
                <a:lnTo>
                  <a:pt x="2430" y="6878"/>
                </a:lnTo>
                <a:lnTo>
                  <a:pt x="2813" y="6878"/>
                </a:lnTo>
                <a:lnTo>
                  <a:pt x="2813" y="14777"/>
                </a:lnTo>
                <a:lnTo>
                  <a:pt x="998" y="14777"/>
                </a:lnTo>
                <a:lnTo>
                  <a:pt x="870" y="14803"/>
                </a:lnTo>
                <a:lnTo>
                  <a:pt x="793" y="14854"/>
                </a:lnTo>
                <a:lnTo>
                  <a:pt x="742" y="14956"/>
                </a:lnTo>
                <a:lnTo>
                  <a:pt x="717" y="15059"/>
                </a:lnTo>
                <a:lnTo>
                  <a:pt x="717" y="16490"/>
                </a:lnTo>
                <a:lnTo>
                  <a:pt x="742" y="16593"/>
                </a:lnTo>
                <a:lnTo>
                  <a:pt x="793" y="16695"/>
                </a:lnTo>
                <a:lnTo>
                  <a:pt x="870" y="16746"/>
                </a:lnTo>
                <a:lnTo>
                  <a:pt x="998" y="16772"/>
                </a:lnTo>
                <a:lnTo>
                  <a:pt x="4756" y="16772"/>
                </a:lnTo>
                <a:lnTo>
                  <a:pt x="4858" y="16746"/>
                </a:lnTo>
                <a:lnTo>
                  <a:pt x="4935" y="16695"/>
                </a:lnTo>
                <a:lnTo>
                  <a:pt x="4986" y="16593"/>
                </a:lnTo>
                <a:lnTo>
                  <a:pt x="5012" y="16490"/>
                </a:lnTo>
                <a:lnTo>
                  <a:pt x="4986" y="16388"/>
                </a:lnTo>
                <a:lnTo>
                  <a:pt x="4935" y="16311"/>
                </a:lnTo>
                <a:lnTo>
                  <a:pt x="4858" y="16235"/>
                </a:lnTo>
                <a:lnTo>
                  <a:pt x="1254" y="16235"/>
                </a:lnTo>
                <a:lnTo>
                  <a:pt x="1254" y="15314"/>
                </a:lnTo>
                <a:lnTo>
                  <a:pt x="7057" y="15314"/>
                </a:lnTo>
                <a:lnTo>
                  <a:pt x="7057" y="16235"/>
                </a:lnTo>
                <a:lnTo>
                  <a:pt x="5498" y="16235"/>
                </a:lnTo>
                <a:lnTo>
                  <a:pt x="5421" y="16311"/>
                </a:lnTo>
                <a:lnTo>
                  <a:pt x="5370" y="16388"/>
                </a:lnTo>
                <a:lnTo>
                  <a:pt x="5344" y="16490"/>
                </a:lnTo>
                <a:lnTo>
                  <a:pt x="5370" y="16593"/>
                </a:lnTo>
                <a:lnTo>
                  <a:pt x="5421" y="16695"/>
                </a:lnTo>
                <a:lnTo>
                  <a:pt x="5498" y="16746"/>
                </a:lnTo>
                <a:lnTo>
                  <a:pt x="5625" y="16772"/>
                </a:lnTo>
                <a:lnTo>
                  <a:pt x="7338" y="16772"/>
                </a:lnTo>
                <a:lnTo>
                  <a:pt x="7441" y="16746"/>
                </a:lnTo>
                <a:lnTo>
                  <a:pt x="7517" y="16695"/>
                </a:lnTo>
                <a:lnTo>
                  <a:pt x="7594" y="16593"/>
                </a:lnTo>
                <a:lnTo>
                  <a:pt x="7594" y="16490"/>
                </a:lnTo>
                <a:lnTo>
                  <a:pt x="7594" y="15059"/>
                </a:lnTo>
                <a:lnTo>
                  <a:pt x="7594" y="14956"/>
                </a:lnTo>
                <a:lnTo>
                  <a:pt x="7517" y="14854"/>
                </a:lnTo>
                <a:lnTo>
                  <a:pt x="7441" y="14803"/>
                </a:lnTo>
                <a:lnTo>
                  <a:pt x="7338" y="14777"/>
                </a:lnTo>
                <a:lnTo>
                  <a:pt x="5498" y="14777"/>
                </a:lnTo>
                <a:lnTo>
                  <a:pt x="5498" y="6878"/>
                </a:lnTo>
                <a:lnTo>
                  <a:pt x="6622" y="6878"/>
                </a:lnTo>
                <a:lnTo>
                  <a:pt x="6725" y="6852"/>
                </a:lnTo>
                <a:lnTo>
                  <a:pt x="6801" y="6801"/>
                </a:lnTo>
                <a:lnTo>
                  <a:pt x="6853" y="6724"/>
                </a:lnTo>
                <a:lnTo>
                  <a:pt x="6878" y="6622"/>
                </a:lnTo>
                <a:lnTo>
                  <a:pt x="6878" y="6008"/>
                </a:lnTo>
                <a:lnTo>
                  <a:pt x="13474" y="6008"/>
                </a:lnTo>
                <a:lnTo>
                  <a:pt x="13474" y="8437"/>
                </a:lnTo>
                <a:lnTo>
                  <a:pt x="13295" y="8437"/>
                </a:lnTo>
                <a:lnTo>
                  <a:pt x="13193" y="8463"/>
                </a:lnTo>
                <a:lnTo>
                  <a:pt x="13116" y="8539"/>
                </a:lnTo>
                <a:lnTo>
                  <a:pt x="13065" y="8616"/>
                </a:lnTo>
                <a:lnTo>
                  <a:pt x="13039" y="8718"/>
                </a:lnTo>
                <a:lnTo>
                  <a:pt x="13065" y="8821"/>
                </a:lnTo>
                <a:lnTo>
                  <a:pt x="13116" y="8897"/>
                </a:lnTo>
                <a:lnTo>
                  <a:pt x="13193" y="8974"/>
                </a:lnTo>
                <a:lnTo>
                  <a:pt x="13295" y="9000"/>
                </a:lnTo>
                <a:lnTo>
                  <a:pt x="13474" y="9000"/>
                </a:lnTo>
                <a:lnTo>
                  <a:pt x="13474" y="9664"/>
                </a:lnTo>
                <a:lnTo>
                  <a:pt x="13474" y="9792"/>
                </a:lnTo>
                <a:lnTo>
                  <a:pt x="13551" y="9869"/>
                </a:lnTo>
                <a:lnTo>
                  <a:pt x="13627" y="9920"/>
                </a:lnTo>
                <a:lnTo>
                  <a:pt x="13730" y="9946"/>
                </a:lnTo>
                <a:lnTo>
                  <a:pt x="13832" y="9946"/>
                </a:lnTo>
                <a:lnTo>
                  <a:pt x="13934" y="9997"/>
                </a:lnTo>
                <a:lnTo>
                  <a:pt x="14011" y="10022"/>
                </a:lnTo>
                <a:lnTo>
                  <a:pt x="14088" y="10099"/>
                </a:lnTo>
                <a:lnTo>
                  <a:pt x="14139" y="10150"/>
                </a:lnTo>
                <a:lnTo>
                  <a:pt x="14190" y="10252"/>
                </a:lnTo>
                <a:lnTo>
                  <a:pt x="14215" y="10329"/>
                </a:lnTo>
                <a:lnTo>
                  <a:pt x="14215" y="10431"/>
                </a:lnTo>
                <a:lnTo>
                  <a:pt x="14215" y="10534"/>
                </a:lnTo>
                <a:lnTo>
                  <a:pt x="14190" y="10636"/>
                </a:lnTo>
                <a:lnTo>
                  <a:pt x="14139" y="10712"/>
                </a:lnTo>
                <a:lnTo>
                  <a:pt x="14088" y="10789"/>
                </a:lnTo>
                <a:lnTo>
                  <a:pt x="14011" y="10840"/>
                </a:lnTo>
                <a:lnTo>
                  <a:pt x="13934" y="10891"/>
                </a:lnTo>
                <a:lnTo>
                  <a:pt x="13832" y="10917"/>
                </a:lnTo>
                <a:lnTo>
                  <a:pt x="13627" y="10917"/>
                </a:lnTo>
                <a:lnTo>
                  <a:pt x="13551" y="10891"/>
                </a:lnTo>
                <a:lnTo>
                  <a:pt x="13474" y="10840"/>
                </a:lnTo>
                <a:lnTo>
                  <a:pt x="13397" y="10789"/>
                </a:lnTo>
                <a:lnTo>
                  <a:pt x="13321" y="10712"/>
                </a:lnTo>
                <a:lnTo>
                  <a:pt x="13295" y="10636"/>
                </a:lnTo>
                <a:lnTo>
                  <a:pt x="13244" y="10534"/>
                </a:lnTo>
                <a:lnTo>
                  <a:pt x="13244" y="10431"/>
                </a:lnTo>
                <a:lnTo>
                  <a:pt x="13218" y="10329"/>
                </a:lnTo>
                <a:lnTo>
                  <a:pt x="13167" y="10252"/>
                </a:lnTo>
                <a:lnTo>
                  <a:pt x="13091" y="10176"/>
                </a:lnTo>
                <a:lnTo>
                  <a:pt x="12860" y="10176"/>
                </a:lnTo>
                <a:lnTo>
                  <a:pt x="12784" y="10252"/>
                </a:lnTo>
                <a:lnTo>
                  <a:pt x="12733" y="10329"/>
                </a:lnTo>
                <a:lnTo>
                  <a:pt x="12707" y="10431"/>
                </a:lnTo>
                <a:lnTo>
                  <a:pt x="12733" y="10636"/>
                </a:lnTo>
                <a:lnTo>
                  <a:pt x="12784" y="10840"/>
                </a:lnTo>
                <a:lnTo>
                  <a:pt x="12886" y="11019"/>
                </a:lnTo>
                <a:lnTo>
                  <a:pt x="13014" y="11173"/>
                </a:lnTo>
                <a:lnTo>
                  <a:pt x="13167" y="11300"/>
                </a:lnTo>
                <a:lnTo>
                  <a:pt x="13346" y="11377"/>
                </a:lnTo>
                <a:lnTo>
                  <a:pt x="13525" y="11454"/>
                </a:lnTo>
                <a:lnTo>
                  <a:pt x="13934" y="11454"/>
                </a:lnTo>
                <a:lnTo>
                  <a:pt x="14139" y="11377"/>
                </a:lnTo>
                <a:lnTo>
                  <a:pt x="14318" y="11300"/>
                </a:lnTo>
                <a:lnTo>
                  <a:pt x="14471" y="11173"/>
                </a:lnTo>
                <a:lnTo>
                  <a:pt x="14599" y="11019"/>
                </a:lnTo>
                <a:lnTo>
                  <a:pt x="14676" y="10840"/>
                </a:lnTo>
                <a:lnTo>
                  <a:pt x="14752" y="10636"/>
                </a:lnTo>
                <a:lnTo>
                  <a:pt x="14752" y="10431"/>
                </a:lnTo>
                <a:lnTo>
                  <a:pt x="14752" y="10252"/>
                </a:lnTo>
                <a:lnTo>
                  <a:pt x="14701" y="10099"/>
                </a:lnTo>
                <a:lnTo>
                  <a:pt x="14650" y="9946"/>
                </a:lnTo>
                <a:lnTo>
                  <a:pt x="14548" y="9818"/>
                </a:lnTo>
                <a:lnTo>
                  <a:pt x="14446" y="9690"/>
                </a:lnTo>
                <a:lnTo>
                  <a:pt x="14318" y="9588"/>
                </a:lnTo>
                <a:lnTo>
                  <a:pt x="14164" y="9511"/>
                </a:lnTo>
                <a:lnTo>
                  <a:pt x="14011" y="9434"/>
                </a:lnTo>
                <a:lnTo>
                  <a:pt x="14011" y="9000"/>
                </a:lnTo>
                <a:lnTo>
                  <a:pt x="14164" y="9000"/>
                </a:lnTo>
                <a:lnTo>
                  <a:pt x="14267" y="8974"/>
                </a:lnTo>
                <a:lnTo>
                  <a:pt x="14369" y="8897"/>
                </a:lnTo>
                <a:lnTo>
                  <a:pt x="14420" y="8821"/>
                </a:lnTo>
                <a:lnTo>
                  <a:pt x="14446" y="8718"/>
                </a:lnTo>
                <a:lnTo>
                  <a:pt x="14420" y="8616"/>
                </a:lnTo>
                <a:lnTo>
                  <a:pt x="14369" y="8539"/>
                </a:lnTo>
                <a:lnTo>
                  <a:pt x="14267" y="8463"/>
                </a:lnTo>
                <a:lnTo>
                  <a:pt x="14164" y="8437"/>
                </a:lnTo>
                <a:lnTo>
                  <a:pt x="14011" y="8437"/>
                </a:lnTo>
                <a:lnTo>
                  <a:pt x="14011" y="6008"/>
                </a:lnTo>
                <a:lnTo>
                  <a:pt x="15059" y="6008"/>
                </a:lnTo>
                <a:lnTo>
                  <a:pt x="15161" y="5983"/>
                </a:lnTo>
                <a:lnTo>
                  <a:pt x="15238" y="5932"/>
                </a:lnTo>
                <a:lnTo>
                  <a:pt x="15315" y="5829"/>
                </a:lnTo>
                <a:lnTo>
                  <a:pt x="15340" y="5727"/>
                </a:lnTo>
                <a:lnTo>
                  <a:pt x="15340" y="3580"/>
                </a:lnTo>
                <a:lnTo>
                  <a:pt x="15315" y="3477"/>
                </a:lnTo>
                <a:lnTo>
                  <a:pt x="15238" y="3375"/>
                </a:lnTo>
                <a:lnTo>
                  <a:pt x="15161" y="3324"/>
                </a:lnTo>
                <a:lnTo>
                  <a:pt x="15059" y="3298"/>
                </a:lnTo>
                <a:lnTo>
                  <a:pt x="6853" y="3298"/>
                </a:lnTo>
                <a:lnTo>
                  <a:pt x="6750" y="3068"/>
                </a:lnTo>
                <a:lnTo>
                  <a:pt x="6648" y="2838"/>
                </a:lnTo>
                <a:lnTo>
                  <a:pt x="6495" y="2659"/>
                </a:lnTo>
                <a:lnTo>
                  <a:pt x="6316" y="2480"/>
                </a:lnTo>
                <a:lnTo>
                  <a:pt x="6086" y="2352"/>
                </a:lnTo>
                <a:lnTo>
                  <a:pt x="5855" y="2225"/>
                </a:lnTo>
                <a:lnTo>
                  <a:pt x="5625" y="2174"/>
                </a:lnTo>
                <a:lnTo>
                  <a:pt x="5344" y="2148"/>
                </a:lnTo>
                <a:lnTo>
                  <a:pt x="5242" y="2148"/>
                </a:lnTo>
                <a:lnTo>
                  <a:pt x="4398" y="154"/>
                </a:lnTo>
                <a:lnTo>
                  <a:pt x="4373" y="103"/>
                </a:lnTo>
                <a:lnTo>
                  <a:pt x="4321" y="52"/>
                </a:lnTo>
                <a:lnTo>
                  <a:pt x="42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" name="Google Shape;1309;p71">
            <a:extLst>
              <a:ext uri="{FF2B5EF4-FFF2-40B4-BE49-F238E27FC236}">
                <a16:creationId xmlns:a16="http://schemas.microsoft.com/office/drawing/2014/main" id="{A4C614B5-EA20-0C46-804D-D2899754A777}"/>
              </a:ext>
            </a:extLst>
          </p:cNvPr>
          <p:cNvGrpSpPr/>
          <p:nvPr/>
        </p:nvGrpSpPr>
        <p:grpSpPr>
          <a:xfrm>
            <a:off x="5939499" y="2910327"/>
            <a:ext cx="419300" cy="419300"/>
            <a:chOff x="4721100" y="1966200"/>
            <a:chExt cx="419300" cy="419300"/>
          </a:xfrm>
        </p:grpSpPr>
        <p:sp>
          <p:nvSpPr>
            <p:cNvPr id="65" name="Google Shape;1310;p71">
              <a:extLst>
                <a:ext uri="{FF2B5EF4-FFF2-40B4-BE49-F238E27FC236}">
                  <a16:creationId xmlns:a16="http://schemas.microsoft.com/office/drawing/2014/main" id="{CD74A7C4-F5E8-0541-8B56-36E1FA64C632}"/>
                </a:ext>
              </a:extLst>
            </p:cNvPr>
            <p:cNvSpPr/>
            <p:nvPr/>
          </p:nvSpPr>
          <p:spPr>
            <a:xfrm>
              <a:off x="4802900" y="1966200"/>
              <a:ext cx="337500" cy="337500"/>
            </a:xfrm>
            <a:custGeom>
              <a:avLst/>
              <a:gdLst/>
              <a:ahLst/>
              <a:cxnLst/>
              <a:rect l="l" t="t" r="r" b="b"/>
              <a:pathLst>
                <a:path w="13500" h="13500" extrusionOk="0">
                  <a:moveTo>
                    <a:pt x="282" y="1"/>
                  </a:moveTo>
                  <a:lnTo>
                    <a:pt x="180" y="26"/>
                  </a:lnTo>
                  <a:lnTo>
                    <a:pt x="77" y="77"/>
                  </a:lnTo>
                  <a:lnTo>
                    <a:pt x="26" y="179"/>
                  </a:lnTo>
                  <a:lnTo>
                    <a:pt x="1" y="282"/>
                  </a:lnTo>
                  <a:lnTo>
                    <a:pt x="1" y="13218"/>
                  </a:lnTo>
                  <a:lnTo>
                    <a:pt x="26" y="13320"/>
                  </a:lnTo>
                  <a:lnTo>
                    <a:pt x="77" y="13423"/>
                  </a:lnTo>
                  <a:lnTo>
                    <a:pt x="180" y="13474"/>
                  </a:lnTo>
                  <a:lnTo>
                    <a:pt x="282" y="13499"/>
                  </a:lnTo>
                  <a:lnTo>
                    <a:pt x="13218" y="13499"/>
                  </a:lnTo>
                  <a:lnTo>
                    <a:pt x="13320" y="13474"/>
                  </a:lnTo>
                  <a:lnTo>
                    <a:pt x="13423" y="13423"/>
                  </a:lnTo>
                  <a:lnTo>
                    <a:pt x="13474" y="13320"/>
                  </a:lnTo>
                  <a:lnTo>
                    <a:pt x="13499" y="13218"/>
                  </a:lnTo>
                  <a:lnTo>
                    <a:pt x="13499" y="2148"/>
                  </a:lnTo>
                  <a:lnTo>
                    <a:pt x="13474" y="2020"/>
                  </a:lnTo>
                  <a:lnTo>
                    <a:pt x="13423" y="1944"/>
                  </a:lnTo>
                  <a:lnTo>
                    <a:pt x="13320" y="1867"/>
                  </a:lnTo>
                  <a:lnTo>
                    <a:pt x="13218" y="1841"/>
                  </a:lnTo>
                  <a:lnTo>
                    <a:pt x="13090" y="1867"/>
                  </a:lnTo>
                  <a:lnTo>
                    <a:pt x="13014" y="1944"/>
                  </a:lnTo>
                  <a:lnTo>
                    <a:pt x="12937" y="2020"/>
                  </a:lnTo>
                  <a:lnTo>
                    <a:pt x="12937" y="2148"/>
                  </a:lnTo>
                  <a:lnTo>
                    <a:pt x="12937" y="7031"/>
                  </a:lnTo>
                  <a:lnTo>
                    <a:pt x="11787" y="7031"/>
                  </a:lnTo>
                  <a:lnTo>
                    <a:pt x="11684" y="7057"/>
                  </a:lnTo>
                  <a:lnTo>
                    <a:pt x="11582" y="7108"/>
                  </a:lnTo>
                  <a:lnTo>
                    <a:pt x="11531" y="7210"/>
                  </a:lnTo>
                  <a:lnTo>
                    <a:pt x="11505" y="7312"/>
                  </a:lnTo>
                  <a:lnTo>
                    <a:pt x="11531" y="7440"/>
                  </a:lnTo>
                  <a:lnTo>
                    <a:pt x="11582" y="7517"/>
                  </a:lnTo>
                  <a:lnTo>
                    <a:pt x="11684" y="7568"/>
                  </a:lnTo>
                  <a:lnTo>
                    <a:pt x="11787" y="7594"/>
                  </a:lnTo>
                  <a:lnTo>
                    <a:pt x="12937" y="7594"/>
                  </a:lnTo>
                  <a:lnTo>
                    <a:pt x="12937" y="12937"/>
                  </a:lnTo>
                  <a:lnTo>
                    <a:pt x="4756" y="12937"/>
                  </a:lnTo>
                  <a:lnTo>
                    <a:pt x="4756" y="11531"/>
                  </a:lnTo>
                  <a:lnTo>
                    <a:pt x="4756" y="11428"/>
                  </a:lnTo>
                  <a:lnTo>
                    <a:pt x="4679" y="11352"/>
                  </a:lnTo>
                  <a:lnTo>
                    <a:pt x="4602" y="11275"/>
                  </a:lnTo>
                  <a:lnTo>
                    <a:pt x="4475" y="11249"/>
                  </a:lnTo>
                  <a:lnTo>
                    <a:pt x="4372" y="11275"/>
                  </a:lnTo>
                  <a:lnTo>
                    <a:pt x="4270" y="11352"/>
                  </a:lnTo>
                  <a:lnTo>
                    <a:pt x="4219" y="11428"/>
                  </a:lnTo>
                  <a:lnTo>
                    <a:pt x="4193" y="11531"/>
                  </a:lnTo>
                  <a:lnTo>
                    <a:pt x="4193" y="12937"/>
                  </a:lnTo>
                  <a:lnTo>
                    <a:pt x="563" y="12937"/>
                  </a:lnTo>
                  <a:lnTo>
                    <a:pt x="563" y="563"/>
                  </a:lnTo>
                  <a:lnTo>
                    <a:pt x="4193" y="563"/>
                  </a:lnTo>
                  <a:lnTo>
                    <a:pt x="4193" y="9485"/>
                  </a:lnTo>
                  <a:lnTo>
                    <a:pt x="4219" y="9588"/>
                  </a:lnTo>
                  <a:lnTo>
                    <a:pt x="4270" y="9690"/>
                  </a:lnTo>
                  <a:lnTo>
                    <a:pt x="4372" y="9741"/>
                  </a:lnTo>
                  <a:lnTo>
                    <a:pt x="4475" y="9767"/>
                  </a:lnTo>
                  <a:lnTo>
                    <a:pt x="4602" y="9741"/>
                  </a:lnTo>
                  <a:lnTo>
                    <a:pt x="4679" y="9690"/>
                  </a:lnTo>
                  <a:lnTo>
                    <a:pt x="4756" y="9588"/>
                  </a:lnTo>
                  <a:lnTo>
                    <a:pt x="4756" y="9485"/>
                  </a:lnTo>
                  <a:lnTo>
                    <a:pt x="4756" y="7594"/>
                  </a:lnTo>
                  <a:lnTo>
                    <a:pt x="9843" y="7594"/>
                  </a:lnTo>
                  <a:lnTo>
                    <a:pt x="9971" y="7568"/>
                  </a:lnTo>
                  <a:lnTo>
                    <a:pt x="10048" y="7517"/>
                  </a:lnTo>
                  <a:lnTo>
                    <a:pt x="10125" y="7440"/>
                  </a:lnTo>
                  <a:lnTo>
                    <a:pt x="10125" y="7312"/>
                  </a:lnTo>
                  <a:lnTo>
                    <a:pt x="10125" y="7210"/>
                  </a:lnTo>
                  <a:lnTo>
                    <a:pt x="10048" y="7108"/>
                  </a:lnTo>
                  <a:lnTo>
                    <a:pt x="9971" y="7057"/>
                  </a:lnTo>
                  <a:lnTo>
                    <a:pt x="9843" y="7031"/>
                  </a:lnTo>
                  <a:lnTo>
                    <a:pt x="4756" y="7031"/>
                  </a:lnTo>
                  <a:lnTo>
                    <a:pt x="4756" y="563"/>
                  </a:lnTo>
                  <a:lnTo>
                    <a:pt x="12937" y="563"/>
                  </a:lnTo>
                  <a:lnTo>
                    <a:pt x="12937" y="1177"/>
                  </a:lnTo>
                  <a:lnTo>
                    <a:pt x="12937" y="1304"/>
                  </a:lnTo>
                  <a:lnTo>
                    <a:pt x="13014" y="1381"/>
                  </a:lnTo>
                  <a:lnTo>
                    <a:pt x="13090" y="1458"/>
                  </a:lnTo>
                  <a:lnTo>
                    <a:pt x="13218" y="1483"/>
                  </a:lnTo>
                  <a:lnTo>
                    <a:pt x="13320" y="1458"/>
                  </a:lnTo>
                  <a:lnTo>
                    <a:pt x="13423" y="1381"/>
                  </a:lnTo>
                  <a:lnTo>
                    <a:pt x="13474" y="1304"/>
                  </a:lnTo>
                  <a:lnTo>
                    <a:pt x="13499" y="1177"/>
                  </a:lnTo>
                  <a:lnTo>
                    <a:pt x="13499" y="282"/>
                  </a:lnTo>
                  <a:lnTo>
                    <a:pt x="13474" y="179"/>
                  </a:lnTo>
                  <a:lnTo>
                    <a:pt x="13423" y="77"/>
                  </a:lnTo>
                  <a:lnTo>
                    <a:pt x="13320" y="26"/>
                  </a:lnTo>
                  <a:lnTo>
                    <a:pt x="13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11;p71">
              <a:extLst>
                <a:ext uri="{FF2B5EF4-FFF2-40B4-BE49-F238E27FC236}">
                  <a16:creationId xmlns:a16="http://schemas.microsoft.com/office/drawing/2014/main" id="{3ED4814B-CF52-274E-B5B3-84AB1814048A}"/>
                </a:ext>
              </a:extLst>
            </p:cNvPr>
            <p:cNvSpPr/>
            <p:nvPr/>
          </p:nvSpPr>
          <p:spPr>
            <a:xfrm>
              <a:off x="4721100" y="1966200"/>
              <a:ext cx="61375" cy="88875"/>
            </a:xfrm>
            <a:custGeom>
              <a:avLst/>
              <a:gdLst/>
              <a:ahLst/>
              <a:cxnLst/>
              <a:rect l="l" t="t" r="r" b="b"/>
              <a:pathLst>
                <a:path w="2455" h="3555" extrusionOk="0">
                  <a:moveTo>
                    <a:pt x="1227" y="819"/>
                  </a:moveTo>
                  <a:lnTo>
                    <a:pt x="1662" y="1509"/>
                  </a:lnTo>
                  <a:lnTo>
                    <a:pt x="793" y="1509"/>
                  </a:lnTo>
                  <a:lnTo>
                    <a:pt x="1227" y="819"/>
                  </a:lnTo>
                  <a:close/>
                  <a:moveTo>
                    <a:pt x="1151" y="1"/>
                  </a:moveTo>
                  <a:lnTo>
                    <a:pt x="1100" y="26"/>
                  </a:lnTo>
                  <a:lnTo>
                    <a:pt x="1023" y="77"/>
                  </a:lnTo>
                  <a:lnTo>
                    <a:pt x="997" y="128"/>
                  </a:lnTo>
                  <a:lnTo>
                    <a:pt x="51" y="1662"/>
                  </a:lnTo>
                  <a:lnTo>
                    <a:pt x="26" y="1713"/>
                  </a:lnTo>
                  <a:lnTo>
                    <a:pt x="0" y="1790"/>
                  </a:lnTo>
                  <a:lnTo>
                    <a:pt x="0" y="1867"/>
                  </a:lnTo>
                  <a:lnTo>
                    <a:pt x="51" y="1944"/>
                  </a:lnTo>
                  <a:lnTo>
                    <a:pt x="77" y="1995"/>
                  </a:lnTo>
                  <a:lnTo>
                    <a:pt x="154" y="2046"/>
                  </a:lnTo>
                  <a:lnTo>
                    <a:pt x="205" y="2071"/>
                  </a:lnTo>
                  <a:lnTo>
                    <a:pt x="281" y="2097"/>
                  </a:lnTo>
                  <a:lnTo>
                    <a:pt x="946" y="2097"/>
                  </a:lnTo>
                  <a:lnTo>
                    <a:pt x="946" y="3273"/>
                  </a:lnTo>
                  <a:lnTo>
                    <a:pt x="972" y="3401"/>
                  </a:lnTo>
                  <a:lnTo>
                    <a:pt x="1023" y="3477"/>
                  </a:lnTo>
                  <a:lnTo>
                    <a:pt x="1125" y="3554"/>
                  </a:lnTo>
                  <a:lnTo>
                    <a:pt x="1355" y="3554"/>
                  </a:lnTo>
                  <a:lnTo>
                    <a:pt x="1432" y="3477"/>
                  </a:lnTo>
                  <a:lnTo>
                    <a:pt x="1483" y="3401"/>
                  </a:lnTo>
                  <a:lnTo>
                    <a:pt x="1509" y="3273"/>
                  </a:lnTo>
                  <a:lnTo>
                    <a:pt x="1509" y="2097"/>
                  </a:lnTo>
                  <a:lnTo>
                    <a:pt x="2173" y="2097"/>
                  </a:lnTo>
                  <a:lnTo>
                    <a:pt x="2250" y="2071"/>
                  </a:lnTo>
                  <a:lnTo>
                    <a:pt x="2327" y="2046"/>
                  </a:lnTo>
                  <a:lnTo>
                    <a:pt x="2378" y="1995"/>
                  </a:lnTo>
                  <a:lnTo>
                    <a:pt x="2429" y="1944"/>
                  </a:lnTo>
                  <a:lnTo>
                    <a:pt x="2455" y="1867"/>
                  </a:lnTo>
                  <a:lnTo>
                    <a:pt x="2455" y="1790"/>
                  </a:lnTo>
                  <a:lnTo>
                    <a:pt x="2455" y="1713"/>
                  </a:lnTo>
                  <a:lnTo>
                    <a:pt x="2403" y="1662"/>
                  </a:lnTo>
                  <a:lnTo>
                    <a:pt x="1483" y="128"/>
                  </a:lnTo>
                  <a:lnTo>
                    <a:pt x="1432" y="77"/>
                  </a:lnTo>
                  <a:lnTo>
                    <a:pt x="1381" y="26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12;p71">
              <a:extLst>
                <a:ext uri="{FF2B5EF4-FFF2-40B4-BE49-F238E27FC236}">
                  <a16:creationId xmlns:a16="http://schemas.microsoft.com/office/drawing/2014/main" id="{393705C4-EADE-6B48-B1BB-572AA05FBE66}"/>
                </a:ext>
              </a:extLst>
            </p:cNvPr>
            <p:cNvSpPr/>
            <p:nvPr/>
          </p:nvSpPr>
          <p:spPr>
            <a:xfrm>
              <a:off x="4721100" y="2060150"/>
              <a:ext cx="61375" cy="243550"/>
            </a:xfrm>
            <a:custGeom>
              <a:avLst/>
              <a:gdLst/>
              <a:ahLst/>
              <a:cxnLst/>
              <a:rect l="l" t="t" r="r" b="b"/>
              <a:pathLst>
                <a:path w="2455" h="9742" extrusionOk="0">
                  <a:moveTo>
                    <a:pt x="1662" y="8233"/>
                  </a:moveTo>
                  <a:lnTo>
                    <a:pt x="1227" y="8923"/>
                  </a:lnTo>
                  <a:lnTo>
                    <a:pt x="793" y="8233"/>
                  </a:lnTo>
                  <a:close/>
                  <a:moveTo>
                    <a:pt x="1227" y="1"/>
                  </a:moveTo>
                  <a:lnTo>
                    <a:pt x="1125" y="26"/>
                  </a:lnTo>
                  <a:lnTo>
                    <a:pt x="1023" y="77"/>
                  </a:lnTo>
                  <a:lnTo>
                    <a:pt x="972" y="180"/>
                  </a:lnTo>
                  <a:lnTo>
                    <a:pt x="946" y="282"/>
                  </a:lnTo>
                  <a:lnTo>
                    <a:pt x="946" y="7645"/>
                  </a:lnTo>
                  <a:lnTo>
                    <a:pt x="281" y="7645"/>
                  </a:lnTo>
                  <a:lnTo>
                    <a:pt x="205" y="7670"/>
                  </a:lnTo>
                  <a:lnTo>
                    <a:pt x="154" y="7696"/>
                  </a:lnTo>
                  <a:lnTo>
                    <a:pt x="77" y="7747"/>
                  </a:lnTo>
                  <a:lnTo>
                    <a:pt x="51" y="7798"/>
                  </a:lnTo>
                  <a:lnTo>
                    <a:pt x="0" y="7875"/>
                  </a:lnTo>
                  <a:lnTo>
                    <a:pt x="0" y="7952"/>
                  </a:lnTo>
                  <a:lnTo>
                    <a:pt x="26" y="8028"/>
                  </a:lnTo>
                  <a:lnTo>
                    <a:pt x="51" y="8079"/>
                  </a:lnTo>
                  <a:lnTo>
                    <a:pt x="997" y="9613"/>
                  </a:lnTo>
                  <a:lnTo>
                    <a:pt x="1023" y="9665"/>
                  </a:lnTo>
                  <a:lnTo>
                    <a:pt x="1100" y="9690"/>
                  </a:lnTo>
                  <a:lnTo>
                    <a:pt x="1151" y="9716"/>
                  </a:lnTo>
                  <a:lnTo>
                    <a:pt x="1227" y="9741"/>
                  </a:lnTo>
                  <a:lnTo>
                    <a:pt x="1304" y="9716"/>
                  </a:lnTo>
                  <a:lnTo>
                    <a:pt x="1381" y="9690"/>
                  </a:lnTo>
                  <a:lnTo>
                    <a:pt x="1432" y="9665"/>
                  </a:lnTo>
                  <a:lnTo>
                    <a:pt x="1483" y="9613"/>
                  </a:lnTo>
                  <a:lnTo>
                    <a:pt x="2403" y="8079"/>
                  </a:lnTo>
                  <a:lnTo>
                    <a:pt x="2455" y="8028"/>
                  </a:lnTo>
                  <a:lnTo>
                    <a:pt x="2455" y="7952"/>
                  </a:lnTo>
                  <a:lnTo>
                    <a:pt x="2455" y="7875"/>
                  </a:lnTo>
                  <a:lnTo>
                    <a:pt x="2429" y="7798"/>
                  </a:lnTo>
                  <a:lnTo>
                    <a:pt x="2378" y="7747"/>
                  </a:lnTo>
                  <a:lnTo>
                    <a:pt x="2327" y="7696"/>
                  </a:lnTo>
                  <a:lnTo>
                    <a:pt x="2250" y="7670"/>
                  </a:lnTo>
                  <a:lnTo>
                    <a:pt x="2173" y="7645"/>
                  </a:lnTo>
                  <a:lnTo>
                    <a:pt x="1509" y="7645"/>
                  </a:lnTo>
                  <a:lnTo>
                    <a:pt x="1509" y="282"/>
                  </a:lnTo>
                  <a:lnTo>
                    <a:pt x="1483" y="180"/>
                  </a:lnTo>
                  <a:lnTo>
                    <a:pt x="1432" y="77"/>
                  </a:lnTo>
                  <a:lnTo>
                    <a:pt x="1355" y="26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13;p71">
              <a:extLst>
                <a:ext uri="{FF2B5EF4-FFF2-40B4-BE49-F238E27FC236}">
                  <a16:creationId xmlns:a16="http://schemas.microsoft.com/office/drawing/2014/main" id="{EE52F6AB-89B3-CA47-A3EC-AF54B3B88300}"/>
                </a:ext>
              </a:extLst>
            </p:cNvPr>
            <p:cNvSpPr/>
            <p:nvPr/>
          </p:nvSpPr>
          <p:spPr>
            <a:xfrm>
              <a:off x="4802900" y="2324125"/>
              <a:ext cx="337500" cy="61375"/>
            </a:xfrm>
            <a:custGeom>
              <a:avLst/>
              <a:gdLst/>
              <a:ahLst/>
              <a:cxnLst/>
              <a:rect l="l" t="t" r="r" b="b"/>
              <a:pathLst>
                <a:path w="13500" h="2455" extrusionOk="0">
                  <a:moveTo>
                    <a:pt x="1509" y="793"/>
                  </a:moveTo>
                  <a:lnTo>
                    <a:pt x="1509" y="1662"/>
                  </a:lnTo>
                  <a:lnTo>
                    <a:pt x="819" y="1228"/>
                  </a:lnTo>
                  <a:lnTo>
                    <a:pt x="1509" y="793"/>
                  </a:lnTo>
                  <a:close/>
                  <a:moveTo>
                    <a:pt x="11991" y="793"/>
                  </a:moveTo>
                  <a:lnTo>
                    <a:pt x="12681" y="1228"/>
                  </a:lnTo>
                  <a:lnTo>
                    <a:pt x="11991" y="1662"/>
                  </a:lnTo>
                  <a:lnTo>
                    <a:pt x="11991" y="793"/>
                  </a:lnTo>
                  <a:close/>
                  <a:moveTo>
                    <a:pt x="1714" y="0"/>
                  </a:moveTo>
                  <a:lnTo>
                    <a:pt x="1662" y="26"/>
                  </a:lnTo>
                  <a:lnTo>
                    <a:pt x="128" y="972"/>
                  </a:lnTo>
                  <a:lnTo>
                    <a:pt x="77" y="1023"/>
                  </a:lnTo>
                  <a:lnTo>
                    <a:pt x="26" y="1074"/>
                  </a:lnTo>
                  <a:lnTo>
                    <a:pt x="1" y="1151"/>
                  </a:lnTo>
                  <a:lnTo>
                    <a:pt x="1" y="1228"/>
                  </a:lnTo>
                  <a:lnTo>
                    <a:pt x="1" y="1304"/>
                  </a:lnTo>
                  <a:lnTo>
                    <a:pt x="26" y="1355"/>
                  </a:lnTo>
                  <a:lnTo>
                    <a:pt x="77" y="1406"/>
                  </a:lnTo>
                  <a:lnTo>
                    <a:pt x="128" y="1458"/>
                  </a:lnTo>
                  <a:lnTo>
                    <a:pt x="1662" y="2404"/>
                  </a:lnTo>
                  <a:lnTo>
                    <a:pt x="1714" y="2429"/>
                  </a:lnTo>
                  <a:lnTo>
                    <a:pt x="1790" y="2455"/>
                  </a:lnTo>
                  <a:lnTo>
                    <a:pt x="1867" y="2429"/>
                  </a:lnTo>
                  <a:lnTo>
                    <a:pt x="1944" y="2404"/>
                  </a:lnTo>
                  <a:lnTo>
                    <a:pt x="1995" y="2378"/>
                  </a:lnTo>
                  <a:lnTo>
                    <a:pt x="2046" y="2301"/>
                  </a:lnTo>
                  <a:lnTo>
                    <a:pt x="2071" y="2250"/>
                  </a:lnTo>
                  <a:lnTo>
                    <a:pt x="2097" y="2173"/>
                  </a:lnTo>
                  <a:lnTo>
                    <a:pt x="2097" y="1509"/>
                  </a:lnTo>
                  <a:lnTo>
                    <a:pt x="11403" y="1509"/>
                  </a:lnTo>
                  <a:lnTo>
                    <a:pt x="11403" y="2173"/>
                  </a:lnTo>
                  <a:lnTo>
                    <a:pt x="11429" y="2250"/>
                  </a:lnTo>
                  <a:lnTo>
                    <a:pt x="11454" y="2301"/>
                  </a:lnTo>
                  <a:lnTo>
                    <a:pt x="11505" y="2378"/>
                  </a:lnTo>
                  <a:lnTo>
                    <a:pt x="11556" y="2404"/>
                  </a:lnTo>
                  <a:lnTo>
                    <a:pt x="11633" y="2429"/>
                  </a:lnTo>
                  <a:lnTo>
                    <a:pt x="11710" y="2455"/>
                  </a:lnTo>
                  <a:lnTo>
                    <a:pt x="11787" y="2429"/>
                  </a:lnTo>
                  <a:lnTo>
                    <a:pt x="11838" y="2404"/>
                  </a:lnTo>
                  <a:lnTo>
                    <a:pt x="13372" y="1458"/>
                  </a:lnTo>
                  <a:lnTo>
                    <a:pt x="13423" y="1406"/>
                  </a:lnTo>
                  <a:lnTo>
                    <a:pt x="13448" y="1355"/>
                  </a:lnTo>
                  <a:lnTo>
                    <a:pt x="13499" y="1304"/>
                  </a:lnTo>
                  <a:lnTo>
                    <a:pt x="13499" y="1228"/>
                  </a:lnTo>
                  <a:lnTo>
                    <a:pt x="13499" y="1151"/>
                  </a:lnTo>
                  <a:lnTo>
                    <a:pt x="13448" y="1074"/>
                  </a:lnTo>
                  <a:lnTo>
                    <a:pt x="13423" y="1023"/>
                  </a:lnTo>
                  <a:lnTo>
                    <a:pt x="13372" y="972"/>
                  </a:lnTo>
                  <a:lnTo>
                    <a:pt x="11838" y="26"/>
                  </a:lnTo>
                  <a:lnTo>
                    <a:pt x="11787" y="0"/>
                  </a:lnTo>
                  <a:lnTo>
                    <a:pt x="11633" y="0"/>
                  </a:lnTo>
                  <a:lnTo>
                    <a:pt x="11556" y="26"/>
                  </a:lnTo>
                  <a:lnTo>
                    <a:pt x="11505" y="77"/>
                  </a:lnTo>
                  <a:lnTo>
                    <a:pt x="11454" y="128"/>
                  </a:lnTo>
                  <a:lnTo>
                    <a:pt x="11429" y="205"/>
                  </a:lnTo>
                  <a:lnTo>
                    <a:pt x="11403" y="282"/>
                  </a:lnTo>
                  <a:lnTo>
                    <a:pt x="11403" y="946"/>
                  </a:lnTo>
                  <a:lnTo>
                    <a:pt x="2097" y="946"/>
                  </a:lnTo>
                  <a:lnTo>
                    <a:pt x="2097" y="282"/>
                  </a:lnTo>
                  <a:lnTo>
                    <a:pt x="2071" y="205"/>
                  </a:lnTo>
                  <a:lnTo>
                    <a:pt x="2046" y="128"/>
                  </a:lnTo>
                  <a:lnTo>
                    <a:pt x="1995" y="77"/>
                  </a:lnTo>
                  <a:lnTo>
                    <a:pt x="1944" y="26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511;p72">
            <a:extLst>
              <a:ext uri="{FF2B5EF4-FFF2-40B4-BE49-F238E27FC236}">
                <a16:creationId xmlns:a16="http://schemas.microsoft.com/office/drawing/2014/main" id="{2657F3E8-AD54-0A49-9CB7-63C4B560D947}"/>
              </a:ext>
            </a:extLst>
          </p:cNvPr>
          <p:cNvGrpSpPr/>
          <p:nvPr/>
        </p:nvGrpSpPr>
        <p:grpSpPr>
          <a:xfrm>
            <a:off x="4397267" y="2953565"/>
            <a:ext cx="383525" cy="393722"/>
            <a:chOff x="1738125" y="1959325"/>
            <a:chExt cx="418325" cy="418300"/>
          </a:xfrm>
        </p:grpSpPr>
        <p:sp>
          <p:nvSpPr>
            <p:cNvPr id="70" name="Google Shape;1512;p72">
              <a:extLst>
                <a:ext uri="{FF2B5EF4-FFF2-40B4-BE49-F238E27FC236}">
                  <a16:creationId xmlns:a16="http://schemas.microsoft.com/office/drawing/2014/main" id="{64D3C130-70D2-1945-9D83-6004621B0539}"/>
                </a:ext>
              </a:extLst>
            </p:cNvPr>
            <p:cNvSpPr/>
            <p:nvPr/>
          </p:nvSpPr>
          <p:spPr>
            <a:xfrm>
              <a:off x="1769725" y="1990900"/>
              <a:ext cx="386725" cy="386725"/>
            </a:xfrm>
            <a:custGeom>
              <a:avLst/>
              <a:gdLst/>
              <a:ahLst/>
              <a:cxnLst/>
              <a:rect l="l" t="t" r="r" b="b"/>
              <a:pathLst>
                <a:path w="15469" h="15469" extrusionOk="0">
                  <a:moveTo>
                    <a:pt x="13573" y="1997"/>
                  </a:moveTo>
                  <a:lnTo>
                    <a:pt x="13573" y="5536"/>
                  </a:lnTo>
                  <a:lnTo>
                    <a:pt x="13093" y="5536"/>
                  </a:lnTo>
                  <a:lnTo>
                    <a:pt x="13093" y="1997"/>
                  </a:lnTo>
                  <a:close/>
                  <a:moveTo>
                    <a:pt x="3210" y="607"/>
                  </a:moveTo>
                  <a:lnTo>
                    <a:pt x="3210" y="4348"/>
                  </a:lnTo>
                  <a:lnTo>
                    <a:pt x="3185" y="4626"/>
                  </a:lnTo>
                  <a:lnTo>
                    <a:pt x="3109" y="4879"/>
                  </a:lnTo>
                  <a:lnTo>
                    <a:pt x="2983" y="5106"/>
                  </a:lnTo>
                  <a:lnTo>
                    <a:pt x="2831" y="5283"/>
                  </a:lnTo>
                  <a:lnTo>
                    <a:pt x="2629" y="5460"/>
                  </a:lnTo>
                  <a:lnTo>
                    <a:pt x="2402" y="5586"/>
                  </a:lnTo>
                  <a:lnTo>
                    <a:pt x="2149" y="5662"/>
                  </a:lnTo>
                  <a:lnTo>
                    <a:pt x="1896" y="5687"/>
                  </a:lnTo>
                  <a:lnTo>
                    <a:pt x="607" y="5687"/>
                  </a:lnTo>
                  <a:lnTo>
                    <a:pt x="607" y="607"/>
                  </a:lnTo>
                  <a:lnTo>
                    <a:pt x="835" y="607"/>
                  </a:lnTo>
                  <a:lnTo>
                    <a:pt x="835" y="809"/>
                  </a:lnTo>
                  <a:lnTo>
                    <a:pt x="860" y="911"/>
                  </a:lnTo>
                  <a:lnTo>
                    <a:pt x="911" y="1012"/>
                  </a:lnTo>
                  <a:lnTo>
                    <a:pt x="1012" y="1087"/>
                  </a:lnTo>
                  <a:lnTo>
                    <a:pt x="1138" y="1113"/>
                  </a:lnTo>
                  <a:lnTo>
                    <a:pt x="1239" y="1087"/>
                  </a:lnTo>
                  <a:lnTo>
                    <a:pt x="1340" y="1012"/>
                  </a:lnTo>
                  <a:lnTo>
                    <a:pt x="1416" y="911"/>
                  </a:lnTo>
                  <a:lnTo>
                    <a:pt x="1441" y="809"/>
                  </a:lnTo>
                  <a:lnTo>
                    <a:pt x="1441" y="607"/>
                  </a:lnTo>
                  <a:lnTo>
                    <a:pt x="1618" y="607"/>
                  </a:lnTo>
                  <a:lnTo>
                    <a:pt x="1618" y="1416"/>
                  </a:lnTo>
                  <a:lnTo>
                    <a:pt x="1643" y="1517"/>
                  </a:lnTo>
                  <a:lnTo>
                    <a:pt x="1694" y="1618"/>
                  </a:lnTo>
                  <a:lnTo>
                    <a:pt x="1795" y="1694"/>
                  </a:lnTo>
                  <a:lnTo>
                    <a:pt x="1921" y="1719"/>
                  </a:lnTo>
                  <a:lnTo>
                    <a:pt x="2023" y="1694"/>
                  </a:lnTo>
                  <a:lnTo>
                    <a:pt x="2124" y="1618"/>
                  </a:lnTo>
                  <a:lnTo>
                    <a:pt x="2199" y="1517"/>
                  </a:lnTo>
                  <a:lnTo>
                    <a:pt x="2225" y="1416"/>
                  </a:lnTo>
                  <a:lnTo>
                    <a:pt x="2225" y="607"/>
                  </a:lnTo>
                  <a:lnTo>
                    <a:pt x="2402" y="607"/>
                  </a:lnTo>
                  <a:lnTo>
                    <a:pt x="2402" y="809"/>
                  </a:lnTo>
                  <a:lnTo>
                    <a:pt x="2427" y="911"/>
                  </a:lnTo>
                  <a:lnTo>
                    <a:pt x="2478" y="1012"/>
                  </a:lnTo>
                  <a:lnTo>
                    <a:pt x="2579" y="1087"/>
                  </a:lnTo>
                  <a:lnTo>
                    <a:pt x="2705" y="1113"/>
                  </a:lnTo>
                  <a:lnTo>
                    <a:pt x="2806" y="1087"/>
                  </a:lnTo>
                  <a:lnTo>
                    <a:pt x="2907" y="1012"/>
                  </a:lnTo>
                  <a:lnTo>
                    <a:pt x="2983" y="911"/>
                  </a:lnTo>
                  <a:lnTo>
                    <a:pt x="3008" y="809"/>
                  </a:lnTo>
                  <a:lnTo>
                    <a:pt x="3008" y="607"/>
                  </a:lnTo>
                  <a:close/>
                  <a:moveTo>
                    <a:pt x="304" y="1"/>
                  </a:moveTo>
                  <a:lnTo>
                    <a:pt x="178" y="26"/>
                  </a:lnTo>
                  <a:lnTo>
                    <a:pt x="102" y="102"/>
                  </a:lnTo>
                  <a:lnTo>
                    <a:pt x="26" y="178"/>
                  </a:lnTo>
                  <a:lnTo>
                    <a:pt x="1" y="304"/>
                  </a:lnTo>
                  <a:lnTo>
                    <a:pt x="1" y="5991"/>
                  </a:lnTo>
                  <a:lnTo>
                    <a:pt x="1" y="7280"/>
                  </a:lnTo>
                  <a:lnTo>
                    <a:pt x="26" y="7406"/>
                  </a:lnTo>
                  <a:lnTo>
                    <a:pt x="102" y="7482"/>
                  </a:lnTo>
                  <a:lnTo>
                    <a:pt x="178" y="7558"/>
                  </a:lnTo>
                  <a:lnTo>
                    <a:pt x="304" y="7583"/>
                  </a:lnTo>
                  <a:lnTo>
                    <a:pt x="1391" y="7583"/>
                  </a:lnTo>
                  <a:lnTo>
                    <a:pt x="1517" y="7558"/>
                  </a:lnTo>
                  <a:lnTo>
                    <a:pt x="1618" y="7482"/>
                  </a:lnTo>
                  <a:lnTo>
                    <a:pt x="1669" y="7406"/>
                  </a:lnTo>
                  <a:lnTo>
                    <a:pt x="1694" y="7280"/>
                  </a:lnTo>
                  <a:lnTo>
                    <a:pt x="1669" y="7153"/>
                  </a:lnTo>
                  <a:lnTo>
                    <a:pt x="1618" y="7052"/>
                  </a:lnTo>
                  <a:lnTo>
                    <a:pt x="1517" y="7002"/>
                  </a:lnTo>
                  <a:lnTo>
                    <a:pt x="1391" y="6976"/>
                  </a:lnTo>
                  <a:lnTo>
                    <a:pt x="607" y="6976"/>
                  </a:lnTo>
                  <a:lnTo>
                    <a:pt x="607" y="6294"/>
                  </a:lnTo>
                  <a:lnTo>
                    <a:pt x="1896" y="6294"/>
                  </a:lnTo>
                  <a:lnTo>
                    <a:pt x="2098" y="6269"/>
                  </a:lnTo>
                  <a:lnTo>
                    <a:pt x="2275" y="6243"/>
                  </a:lnTo>
                  <a:lnTo>
                    <a:pt x="2452" y="6193"/>
                  </a:lnTo>
                  <a:lnTo>
                    <a:pt x="2654" y="6142"/>
                  </a:lnTo>
                  <a:lnTo>
                    <a:pt x="2806" y="6041"/>
                  </a:lnTo>
                  <a:lnTo>
                    <a:pt x="2983" y="5965"/>
                  </a:lnTo>
                  <a:lnTo>
                    <a:pt x="3109" y="5839"/>
                  </a:lnTo>
                  <a:lnTo>
                    <a:pt x="3261" y="5713"/>
                  </a:lnTo>
                  <a:lnTo>
                    <a:pt x="3387" y="5586"/>
                  </a:lnTo>
                  <a:lnTo>
                    <a:pt x="3488" y="5435"/>
                  </a:lnTo>
                  <a:lnTo>
                    <a:pt x="3590" y="5283"/>
                  </a:lnTo>
                  <a:lnTo>
                    <a:pt x="3665" y="5106"/>
                  </a:lnTo>
                  <a:lnTo>
                    <a:pt x="3741" y="4929"/>
                  </a:lnTo>
                  <a:lnTo>
                    <a:pt x="3792" y="4752"/>
                  </a:lnTo>
                  <a:lnTo>
                    <a:pt x="3817" y="4550"/>
                  </a:lnTo>
                  <a:lnTo>
                    <a:pt x="3817" y="4348"/>
                  </a:lnTo>
                  <a:lnTo>
                    <a:pt x="3817" y="607"/>
                  </a:lnTo>
                  <a:lnTo>
                    <a:pt x="6168" y="607"/>
                  </a:lnTo>
                  <a:lnTo>
                    <a:pt x="6168" y="4980"/>
                  </a:lnTo>
                  <a:lnTo>
                    <a:pt x="6193" y="5106"/>
                  </a:lnTo>
                  <a:lnTo>
                    <a:pt x="6243" y="5182"/>
                  </a:lnTo>
                  <a:lnTo>
                    <a:pt x="6344" y="5258"/>
                  </a:lnTo>
                  <a:lnTo>
                    <a:pt x="6471" y="5283"/>
                  </a:lnTo>
                  <a:lnTo>
                    <a:pt x="7735" y="5283"/>
                  </a:lnTo>
                  <a:lnTo>
                    <a:pt x="7861" y="5258"/>
                  </a:lnTo>
                  <a:lnTo>
                    <a:pt x="7937" y="5182"/>
                  </a:lnTo>
                  <a:lnTo>
                    <a:pt x="8013" y="5106"/>
                  </a:lnTo>
                  <a:lnTo>
                    <a:pt x="8038" y="4980"/>
                  </a:lnTo>
                  <a:lnTo>
                    <a:pt x="8038" y="607"/>
                  </a:lnTo>
                  <a:lnTo>
                    <a:pt x="13573" y="607"/>
                  </a:lnTo>
                  <a:lnTo>
                    <a:pt x="13573" y="1391"/>
                  </a:lnTo>
                  <a:lnTo>
                    <a:pt x="12789" y="1391"/>
                  </a:lnTo>
                  <a:lnTo>
                    <a:pt x="12663" y="1416"/>
                  </a:lnTo>
                  <a:lnTo>
                    <a:pt x="12562" y="1467"/>
                  </a:lnTo>
                  <a:lnTo>
                    <a:pt x="12511" y="1568"/>
                  </a:lnTo>
                  <a:lnTo>
                    <a:pt x="12486" y="1694"/>
                  </a:lnTo>
                  <a:lnTo>
                    <a:pt x="12486" y="5839"/>
                  </a:lnTo>
                  <a:lnTo>
                    <a:pt x="12511" y="5940"/>
                  </a:lnTo>
                  <a:lnTo>
                    <a:pt x="12562" y="6041"/>
                  </a:lnTo>
                  <a:lnTo>
                    <a:pt x="12663" y="6117"/>
                  </a:lnTo>
                  <a:lnTo>
                    <a:pt x="12789" y="6142"/>
                  </a:lnTo>
                  <a:lnTo>
                    <a:pt x="13573" y="6142"/>
                  </a:lnTo>
                  <a:lnTo>
                    <a:pt x="13573" y="6976"/>
                  </a:lnTo>
                  <a:lnTo>
                    <a:pt x="12284" y="6976"/>
                  </a:lnTo>
                  <a:lnTo>
                    <a:pt x="12183" y="7002"/>
                  </a:lnTo>
                  <a:lnTo>
                    <a:pt x="12082" y="7052"/>
                  </a:lnTo>
                  <a:lnTo>
                    <a:pt x="12006" y="7153"/>
                  </a:lnTo>
                  <a:lnTo>
                    <a:pt x="11981" y="7280"/>
                  </a:lnTo>
                  <a:lnTo>
                    <a:pt x="11981" y="8543"/>
                  </a:lnTo>
                  <a:lnTo>
                    <a:pt x="12006" y="8670"/>
                  </a:lnTo>
                  <a:lnTo>
                    <a:pt x="12082" y="8771"/>
                  </a:lnTo>
                  <a:lnTo>
                    <a:pt x="12183" y="8821"/>
                  </a:lnTo>
                  <a:lnTo>
                    <a:pt x="12284" y="8847"/>
                  </a:lnTo>
                  <a:lnTo>
                    <a:pt x="13573" y="8847"/>
                  </a:lnTo>
                  <a:lnTo>
                    <a:pt x="13573" y="13573"/>
                  </a:lnTo>
                  <a:lnTo>
                    <a:pt x="12132" y="13573"/>
                  </a:lnTo>
                  <a:lnTo>
                    <a:pt x="12031" y="13598"/>
                  </a:lnTo>
                  <a:lnTo>
                    <a:pt x="11930" y="13674"/>
                  </a:lnTo>
                  <a:lnTo>
                    <a:pt x="11854" y="13775"/>
                  </a:lnTo>
                  <a:lnTo>
                    <a:pt x="11829" y="13876"/>
                  </a:lnTo>
                  <a:lnTo>
                    <a:pt x="11829" y="15165"/>
                  </a:lnTo>
                  <a:lnTo>
                    <a:pt x="11854" y="15291"/>
                  </a:lnTo>
                  <a:lnTo>
                    <a:pt x="11930" y="15393"/>
                  </a:lnTo>
                  <a:lnTo>
                    <a:pt x="12031" y="15443"/>
                  </a:lnTo>
                  <a:lnTo>
                    <a:pt x="12132" y="15468"/>
                  </a:lnTo>
                  <a:lnTo>
                    <a:pt x="15165" y="15468"/>
                  </a:lnTo>
                  <a:lnTo>
                    <a:pt x="15266" y="15443"/>
                  </a:lnTo>
                  <a:lnTo>
                    <a:pt x="15367" y="15393"/>
                  </a:lnTo>
                  <a:lnTo>
                    <a:pt x="15443" y="15291"/>
                  </a:lnTo>
                  <a:lnTo>
                    <a:pt x="15468" y="15165"/>
                  </a:lnTo>
                  <a:lnTo>
                    <a:pt x="15468" y="1820"/>
                  </a:lnTo>
                  <a:lnTo>
                    <a:pt x="15443" y="1694"/>
                  </a:lnTo>
                  <a:lnTo>
                    <a:pt x="15367" y="1618"/>
                  </a:lnTo>
                  <a:lnTo>
                    <a:pt x="15266" y="1542"/>
                  </a:lnTo>
                  <a:lnTo>
                    <a:pt x="15165" y="1517"/>
                  </a:lnTo>
                  <a:lnTo>
                    <a:pt x="15039" y="1542"/>
                  </a:lnTo>
                  <a:lnTo>
                    <a:pt x="14938" y="1618"/>
                  </a:lnTo>
                  <a:lnTo>
                    <a:pt x="14887" y="1694"/>
                  </a:lnTo>
                  <a:lnTo>
                    <a:pt x="14862" y="1820"/>
                  </a:lnTo>
                  <a:lnTo>
                    <a:pt x="14862" y="14862"/>
                  </a:lnTo>
                  <a:lnTo>
                    <a:pt x="12436" y="14862"/>
                  </a:lnTo>
                  <a:lnTo>
                    <a:pt x="12436" y="14179"/>
                  </a:lnTo>
                  <a:lnTo>
                    <a:pt x="13876" y="14179"/>
                  </a:lnTo>
                  <a:lnTo>
                    <a:pt x="14003" y="14154"/>
                  </a:lnTo>
                  <a:lnTo>
                    <a:pt x="14104" y="14104"/>
                  </a:lnTo>
                  <a:lnTo>
                    <a:pt x="14154" y="14003"/>
                  </a:lnTo>
                  <a:lnTo>
                    <a:pt x="14179" y="13876"/>
                  </a:lnTo>
                  <a:lnTo>
                    <a:pt x="14179" y="8543"/>
                  </a:lnTo>
                  <a:lnTo>
                    <a:pt x="14154" y="8442"/>
                  </a:lnTo>
                  <a:lnTo>
                    <a:pt x="14104" y="8341"/>
                  </a:lnTo>
                  <a:lnTo>
                    <a:pt x="14003" y="8265"/>
                  </a:lnTo>
                  <a:lnTo>
                    <a:pt x="13876" y="8240"/>
                  </a:lnTo>
                  <a:lnTo>
                    <a:pt x="12587" y="8240"/>
                  </a:lnTo>
                  <a:lnTo>
                    <a:pt x="12587" y="7583"/>
                  </a:lnTo>
                  <a:lnTo>
                    <a:pt x="13876" y="7583"/>
                  </a:lnTo>
                  <a:lnTo>
                    <a:pt x="14003" y="7558"/>
                  </a:lnTo>
                  <a:lnTo>
                    <a:pt x="14104" y="7482"/>
                  </a:lnTo>
                  <a:lnTo>
                    <a:pt x="14154" y="7406"/>
                  </a:lnTo>
                  <a:lnTo>
                    <a:pt x="14179" y="7280"/>
                  </a:lnTo>
                  <a:lnTo>
                    <a:pt x="14179" y="304"/>
                  </a:lnTo>
                  <a:lnTo>
                    <a:pt x="14154" y="178"/>
                  </a:lnTo>
                  <a:lnTo>
                    <a:pt x="14104" y="102"/>
                  </a:lnTo>
                  <a:lnTo>
                    <a:pt x="14003" y="26"/>
                  </a:lnTo>
                  <a:lnTo>
                    <a:pt x="13876" y="1"/>
                  </a:lnTo>
                  <a:lnTo>
                    <a:pt x="7735" y="1"/>
                  </a:lnTo>
                  <a:lnTo>
                    <a:pt x="7608" y="26"/>
                  </a:lnTo>
                  <a:lnTo>
                    <a:pt x="7507" y="102"/>
                  </a:lnTo>
                  <a:lnTo>
                    <a:pt x="7457" y="178"/>
                  </a:lnTo>
                  <a:lnTo>
                    <a:pt x="7431" y="304"/>
                  </a:lnTo>
                  <a:lnTo>
                    <a:pt x="7431" y="4676"/>
                  </a:lnTo>
                  <a:lnTo>
                    <a:pt x="6774" y="4676"/>
                  </a:lnTo>
                  <a:lnTo>
                    <a:pt x="6774" y="304"/>
                  </a:lnTo>
                  <a:lnTo>
                    <a:pt x="6749" y="178"/>
                  </a:lnTo>
                  <a:lnTo>
                    <a:pt x="6673" y="102"/>
                  </a:lnTo>
                  <a:lnTo>
                    <a:pt x="6572" y="26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13;p72">
              <a:extLst>
                <a:ext uri="{FF2B5EF4-FFF2-40B4-BE49-F238E27FC236}">
                  <a16:creationId xmlns:a16="http://schemas.microsoft.com/office/drawing/2014/main" id="{1FAF5265-FB67-0148-AC34-FE79B31B26BF}"/>
                </a:ext>
              </a:extLst>
            </p:cNvPr>
            <p:cNvSpPr/>
            <p:nvPr/>
          </p:nvSpPr>
          <p:spPr>
            <a:xfrm>
              <a:off x="1738125" y="1959325"/>
              <a:ext cx="418325" cy="418300"/>
            </a:xfrm>
            <a:custGeom>
              <a:avLst/>
              <a:gdLst/>
              <a:ahLst/>
              <a:cxnLst/>
              <a:rect l="l" t="t" r="r" b="b"/>
              <a:pathLst>
                <a:path w="16733" h="16732" extrusionOk="0">
                  <a:moveTo>
                    <a:pt x="2781" y="11525"/>
                  </a:moveTo>
                  <a:lnTo>
                    <a:pt x="2882" y="11550"/>
                  </a:lnTo>
                  <a:lnTo>
                    <a:pt x="2958" y="11575"/>
                  </a:lnTo>
                  <a:lnTo>
                    <a:pt x="3009" y="11651"/>
                  </a:lnTo>
                  <a:lnTo>
                    <a:pt x="3009" y="11752"/>
                  </a:lnTo>
                  <a:lnTo>
                    <a:pt x="3009" y="13319"/>
                  </a:lnTo>
                  <a:lnTo>
                    <a:pt x="3009" y="13421"/>
                  </a:lnTo>
                  <a:lnTo>
                    <a:pt x="2958" y="13471"/>
                  </a:lnTo>
                  <a:lnTo>
                    <a:pt x="2882" y="13522"/>
                  </a:lnTo>
                  <a:lnTo>
                    <a:pt x="2781" y="13547"/>
                  </a:lnTo>
                  <a:lnTo>
                    <a:pt x="1871" y="13547"/>
                  </a:lnTo>
                  <a:lnTo>
                    <a:pt x="1871" y="11525"/>
                  </a:lnTo>
                  <a:close/>
                  <a:moveTo>
                    <a:pt x="304" y="0"/>
                  </a:moveTo>
                  <a:lnTo>
                    <a:pt x="178" y="25"/>
                  </a:lnTo>
                  <a:lnTo>
                    <a:pt x="77" y="101"/>
                  </a:lnTo>
                  <a:lnTo>
                    <a:pt x="26" y="202"/>
                  </a:lnTo>
                  <a:lnTo>
                    <a:pt x="1" y="303"/>
                  </a:lnTo>
                  <a:lnTo>
                    <a:pt x="1" y="16428"/>
                  </a:lnTo>
                  <a:lnTo>
                    <a:pt x="26" y="16554"/>
                  </a:lnTo>
                  <a:lnTo>
                    <a:pt x="77" y="16656"/>
                  </a:lnTo>
                  <a:lnTo>
                    <a:pt x="178" y="16706"/>
                  </a:lnTo>
                  <a:lnTo>
                    <a:pt x="304" y="16731"/>
                  </a:lnTo>
                  <a:lnTo>
                    <a:pt x="10970" y="16731"/>
                  </a:lnTo>
                  <a:lnTo>
                    <a:pt x="11096" y="16706"/>
                  </a:lnTo>
                  <a:lnTo>
                    <a:pt x="11197" y="16656"/>
                  </a:lnTo>
                  <a:lnTo>
                    <a:pt x="11248" y="16554"/>
                  </a:lnTo>
                  <a:lnTo>
                    <a:pt x="11273" y="16428"/>
                  </a:lnTo>
                  <a:lnTo>
                    <a:pt x="11273" y="15139"/>
                  </a:lnTo>
                  <a:lnTo>
                    <a:pt x="11248" y="15038"/>
                  </a:lnTo>
                  <a:lnTo>
                    <a:pt x="11197" y="14937"/>
                  </a:lnTo>
                  <a:lnTo>
                    <a:pt x="11096" y="14861"/>
                  </a:lnTo>
                  <a:lnTo>
                    <a:pt x="10970" y="14836"/>
                  </a:lnTo>
                  <a:lnTo>
                    <a:pt x="9302" y="14836"/>
                  </a:lnTo>
                  <a:lnTo>
                    <a:pt x="9302" y="11904"/>
                  </a:lnTo>
                  <a:lnTo>
                    <a:pt x="9277" y="11778"/>
                  </a:lnTo>
                  <a:lnTo>
                    <a:pt x="9201" y="11702"/>
                  </a:lnTo>
                  <a:lnTo>
                    <a:pt x="9125" y="11626"/>
                  </a:lnTo>
                  <a:lnTo>
                    <a:pt x="8999" y="11601"/>
                  </a:lnTo>
                  <a:lnTo>
                    <a:pt x="7735" y="11601"/>
                  </a:lnTo>
                  <a:lnTo>
                    <a:pt x="7608" y="11626"/>
                  </a:lnTo>
                  <a:lnTo>
                    <a:pt x="7507" y="11702"/>
                  </a:lnTo>
                  <a:lnTo>
                    <a:pt x="7457" y="11778"/>
                  </a:lnTo>
                  <a:lnTo>
                    <a:pt x="7432" y="11904"/>
                  </a:lnTo>
                  <a:lnTo>
                    <a:pt x="7432" y="14836"/>
                  </a:lnTo>
                  <a:lnTo>
                    <a:pt x="1871" y="14836"/>
                  </a:lnTo>
                  <a:lnTo>
                    <a:pt x="1871" y="14153"/>
                  </a:lnTo>
                  <a:lnTo>
                    <a:pt x="2781" y="14153"/>
                  </a:lnTo>
                  <a:lnTo>
                    <a:pt x="3009" y="14128"/>
                  </a:lnTo>
                  <a:lnTo>
                    <a:pt x="3185" y="14052"/>
                  </a:lnTo>
                  <a:lnTo>
                    <a:pt x="3337" y="13951"/>
                  </a:lnTo>
                  <a:lnTo>
                    <a:pt x="3463" y="13800"/>
                  </a:lnTo>
                  <a:lnTo>
                    <a:pt x="3691" y="13875"/>
                  </a:lnTo>
                  <a:lnTo>
                    <a:pt x="3893" y="13951"/>
                  </a:lnTo>
                  <a:lnTo>
                    <a:pt x="4121" y="13977"/>
                  </a:lnTo>
                  <a:lnTo>
                    <a:pt x="4348" y="14002"/>
                  </a:lnTo>
                  <a:lnTo>
                    <a:pt x="4525" y="14002"/>
                  </a:lnTo>
                  <a:lnTo>
                    <a:pt x="4702" y="13977"/>
                  </a:lnTo>
                  <a:lnTo>
                    <a:pt x="5030" y="13875"/>
                  </a:lnTo>
                  <a:lnTo>
                    <a:pt x="5309" y="13749"/>
                  </a:lnTo>
                  <a:lnTo>
                    <a:pt x="5561" y="13572"/>
                  </a:lnTo>
                  <a:lnTo>
                    <a:pt x="5763" y="13345"/>
                  </a:lnTo>
                  <a:lnTo>
                    <a:pt x="5865" y="13244"/>
                  </a:lnTo>
                  <a:lnTo>
                    <a:pt x="5940" y="13117"/>
                  </a:lnTo>
                  <a:lnTo>
                    <a:pt x="5991" y="12966"/>
                  </a:lnTo>
                  <a:lnTo>
                    <a:pt x="6016" y="12839"/>
                  </a:lnTo>
                  <a:lnTo>
                    <a:pt x="6067" y="12688"/>
                  </a:lnTo>
                  <a:lnTo>
                    <a:pt x="6067" y="12536"/>
                  </a:lnTo>
                  <a:lnTo>
                    <a:pt x="6041" y="12359"/>
                  </a:lnTo>
                  <a:lnTo>
                    <a:pt x="6016" y="12182"/>
                  </a:lnTo>
                  <a:lnTo>
                    <a:pt x="5940" y="12005"/>
                  </a:lnTo>
                  <a:lnTo>
                    <a:pt x="5865" y="11854"/>
                  </a:lnTo>
                  <a:lnTo>
                    <a:pt x="5789" y="11752"/>
                  </a:lnTo>
                  <a:lnTo>
                    <a:pt x="5688" y="11702"/>
                  </a:lnTo>
                  <a:lnTo>
                    <a:pt x="5561" y="11702"/>
                  </a:lnTo>
                  <a:lnTo>
                    <a:pt x="5460" y="11752"/>
                  </a:lnTo>
                  <a:lnTo>
                    <a:pt x="5359" y="11828"/>
                  </a:lnTo>
                  <a:lnTo>
                    <a:pt x="5309" y="11929"/>
                  </a:lnTo>
                  <a:lnTo>
                    <a:pt x="5309" y="12056"/>
                  </a:lnTo>
                  <a:lnTo>
                    <a:pt x="5359" y="12157"/>
                  </a:lnTo>
                  <a:lnTo>
                    <a:pt x="5435" y="12334"/>
                  </a:lnTo>
                  <a:lnTo>
                    <a:pt x="5460" y="12536"/>
                  </a:lnTo>
                  <a:lnTo>
                    <a:pt x="5435" y="12713"/>
                  </a:lnTo>
                  <a:lnTo>
                    <a:pt x="5384" y="12864"/>
                  </a:lnTo>
                  <a:lnTo>
                    <a:pt x="5283" y="13016"/>
                  </a:lnTo>
                  <a:lnTo>
                    <a:pt x="5132" y="13142"/>
                  </a:lnTo>
                  <a:lnTo>
                    <a:pt x="4980" y="13244"/>
                  </a:lnTo>
                  <a:lnTo>
                    <a:pt x="4778" y="13319"/>
                  </a:lnTo>
                  <a:lnTo>
                    <a:pt x="4576" y="13370"/>
                  </a:lnTo>
                  <a:lnTo>
                    <a:pt x="4348" y="13395"/>
                  </a:lnTo>
                  <a:lnTo>
                    <a:pt x="4146" y="13395"/>
                  </a:lnTo>
                  <a:lnTo>
                    <a:pt x="3969" y="13345"/>
                  </a:lnTo>
                  <a:lnTo>
                    <a:pt x="3792" y="13269"/>
                  </a:lnTo>
                  <a:lnTo>
                    <a:pt x="3615" y="13168"/>
                  </a:lnTo>
                  <a:lnTo>
                    <a:pt x="3615" y="11904"/>
                  </a:lnTo>
                  <a:lnTo>
                    <a:pt x="3792" y="11803"/>
                  </a:lnTo>
                  <a:lnTo>
                    <a:pt x="3969" y="11727"/>
                  </a:lnTo>
                  <a:lnTo>
                    <a:pt x="4146" y="11677"/>
                  </a:lnTo>
                  <a:lnTo>
                    <a:pt x="4348" y="11677"/>
                  </a:lnTo>
                  <a:lnTo>
                    <a:pt x="4601" y="11702"/>
                  </a:lnTo>
                  <a:lnTo>
                    <a:pt x="4854" y="11778"/>
                  </a:lnTo>
                  <a:lnTo>
                    <a:pt x="4980" y="11778"/>
                  </a:lnTo>
                  <a:lnTo>
                    <a:pt x="5081" y="11752"/>
                  </a:lnTo>
                  <a:lnTo>
                    <a:pt x="5182" y="11702"/>
                  </a:lnTo>
                  <a:lnTo>
                    <a:pt x="5258" y="11601"/>
                  </a:lnTo>
                  <a:lnTo>
                    <a:pt x="5258" y="11474"/>
                  </a:lnTo>
                  <a:lnTo>
                    <a:pt x="5233" y="11373"/>
                  </a:lnTo>
                  <a:lnTo>
                    <a:pt x="5182" y="11272"/>
                  </a:lnTo>
                  <a:lnTo>
                    <a:pt x="5081" y="11196"/>
                  </a:lnTo>
                  <a:lnTo>
                    <a:pt x="4904" y="11146"/>
                  </a:lnTo>
                  <a:lnTo>
                    <a:pt x="4727" y="11095"/>
                  </a:lnTo>
                  <a:lnTo>
                    <a:pt x="4550" y="11070"/>
                  </a:lnTo>
                  <a:lnTo>
                    <a:pt x="4121" y="11070"/>
                  </a:lnTo>
                  <a:lnTo>
                    <a:pt x="3893" y="11121"/>
                  </a:lnTo>
                  <a:lnTo>
                    <a:pt x="3691" y="11196"/>
                  </a:lnTo>
                  <a:lnTo>
                    <a:pt x="3463" y="11272"/>
                  </a:lnTo>
                  <a:lnTo>
                    <a:pt x="3337" y="11121"/>
                  </a:lnTo>
                  <a:lnTo>
                    <a:pt x="3185" y="11019"/>
                  </a:lnTo>
                  <a:lnTo>
                    <a:pt x="2983" y="10944"/>
                  </a:lnTo>
                  <a:lnTo>
                    <a:pt x="2781" y="10918"/>
                  </a:lnTo>
                  <a:lnTo>
                    <a:pt x="1871" y="10918"/>
                  </a:lnTo>
                  <a:lnTo>
                    <a:pt x="1871" y="10110"/>
                  </a:lnTo>
                  <a:lnTo>
                    <a:pt x="10212" y="10110"/>
                  </a:lnTo>
                  <a:lnTo>
                    <a:pt x="10313" y="10084"/>
                  </a:lnTo>
                  <a:lnTo>
                    <a:pt x="10414" y="10034"/>
                  </a:lnTo>
                  <a:lnTo>
                    <a:pt x="10490" y="9933"/>
                  </a:lnTo>
                  <a:lnTo>
                    <a:pt x="10515" y="9806"/>
                  </a:lnTo>
                  <a:lnTo>
                    <a:pt x="10515" y="8543"/>
                  </a:lnTo>
                  <a:lnTo>
                    <a:pt x="10490" y="8416"/>
                  </a:lnTo>
                  <a:lnTo>
                    <a:pt x="10414" y="8315"/>
                  </a:lnTo>
                  <a:lnTo>
                    <a:pt x="10313" y="8265"/>
                  </a:lnTo>
                  <a:lnTo>
                    <a:pt x="10212" y="8239"/>
                  </a:lnTo>
                  <a:lnTo>
                    <a:pt x="3640" y="8239"/>
                  </a:lnTo>
                  <a:lnTo>
                    <a:pt x="3514" y="8265"/>
                  </a:lnTo>
                  <a:lnTo>
                    <a:pt x="3413" y="8315"/>
                  </a:lnTo>
                  <a:lnTo>
                    <a:pt x="3362" y="8416"/>
                  </a:lnTo>
                  <a:lnTo>
                    <a:pt x="3337" y="8543"/>
                  </a:lnTo>
                  <a:lnTo>
                    <a:pt x="3362" y="8669"/>
                  </a:lnTo>
                  <a:lnTo>
                    <a:pt x="3413" y="8745"/>
                  </a:lnTo>
                  <a:lnTo>
                    <a:pt x="3514" y="8821"/>
                  </a:lnTo>
                  <a:lnTo>
                    <a:pt x="3640" y="8846"/>
                  </a:lnTo>
                  <a:lnTo>
                    <a:pt x="9908" y="8846"/>
                  </a:lnTo>
                  <a:lnTo>
                    <a:pt x="9908" y="9503"/>
                  </a:lnTo>
                  <a:lnTo>
                    <a:pt x="1568" y="9503"/>
                  </a:lnTo>
                  <a:lnTo>
                    <a:pt x="1442" y="9528"/>
                  </a:lnTo>
                  <a:lnTo>
                    <a:pt x="1366" y="9604"/>
                  </a:lnTo>
                  <a:lnTo>
                    <a:pt x="1290" y="9705"/>
                  </a:lnTo>
                  <a:lnTo>
                    <a:pt x="1265" y="9806"/>
                  </a:lnTo>
                  <a:lnTo>
                    <a:pt x="1265" y="15139"/>
                  </a:lnTo>
                  <a:lnTo>
                    <a:pt x="1290" y="15266"/>
                  </a:lnTo>
                  <a:lnTo>
                    <a:pt x="1366" y="15367"/>
                  </a:lnTo>
                  <a:lnTo>
                    <a:pt x="1442" y="15417"/>
                  </a:lnTo>
                  <a:lnTo>
                    <a:pt x="1568" y="15442"/>
                  </a:lnTo>
                  <a:lnTo>
                    <a:pt x="7735" y="15442"/>
                  </a:lnTo>
                  <a:lnTo>
                    <a:pt x="7836" y="15417"/>
                  </a:lnTo>
                  <a:lnTo>
                    <a:pt x="7937" y="15367"/>
                  </a:lnTo>
                  <a:lnTo>
                    <a:pt x="8013" y="15266"/>
                  </a:lnTo>
                  <a:lnTo>
                    <a:pt x="8038" y="15139"/>
                  </a:lnTo>
                  <a:lnTo>
                    <a:pt x="8038" y="12207"/>
                  </a:lnTo>
                  <a:lnTo>
                    <a:pt x="8695" y="12207"/>
                  </a:lnTo>
                  <a:lnTo>
                    <a:pt x="8695" y="15139"/>
                  </a:lnTo>
                  <a:lnTo>
                    <a:pt x="8721" y="15266"/>
                  </a:lnTo>
                  <a:lnTo>
                    <a:pt x="8771" y="15367"/>
                  </a:lnTo>
                  <a:lnTo>
                    <a:pt x="8872" y="15417"/>
                  </a:lnTo>
                  <a:lnTo>
                    <a:pt x="8999" y="15442"/>
                  </a:lnTo>
                  <a:lnTo>
                    <a:pt x="10667" y="15442"/>
                  </a:lnTo>
                  <a:lnTo>
                    <a:pt x="10667" y="16125"/>
                  </a:lnTo>
                  <a:lnTo>
                    <a:pt x="608" y="16125"/>
                  </a:lnTo>
                  <a:lnTo>
                    <a:pt x="608" y="607"/>
                  </a:lnTo>
                  <a:lnTo>
                    <a:pt x="16126" y="607"/>
                  </a:lnTo>
                  <a:lnTo>
                    <a:pt x="16126" y="2022"/>
                  </a:lnTo>
                  <a:lnTo>
                    <a:pt x="16151" y="2123"/>
                  </a:lnTo>
                  <a:lnTo>
                    <a:pt x="16202" y="2224"/>
                  </a:lnTo>
                  <a:lnTo>
                    <a:pt x="16303" y="2300"/>
                  </a:lnTo>
                  <a:lnTo>
                    <a:pt x="16429" y="2325"/>
                  </a:lnTo>
                  <a:lnTo>
                    <a:pt x="16530" y="2300"/>
                  </a:lnTo>
                  <a:lnTo>
                    <a:pt x="16631" y="2224"/>
                  </a:lnTo>
                  <a:lnTo>
                    <a:pt x="16707" y="2123"/>
                  </a:lnTo>
                  <a:lnTo>
                    <a:pt x="16732" y="2022"/>
                  </a:lnTo>
                  <a:lnTo>
                    <a:pt x="16732" y="303"/>
                  </a:lnTo>
                  <a:lnTo>
                    <a:pt x="16707" y="202"/>
                  </a:lnTo>
                  <a:lnTo>
                    <a:pt x="16631" y="101"/>
                  </a:lnTo>
                  <a:lnTo>
                    <a:pt x="16530" y="25"/>
                  </a:lnTo>
                  <a:lnTo>
                    <a:pt x="16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14;p72">
              <a:extLst>
                <a:ext uri="{FF2B5EF4-FFF2-40B4-BE49-F238E27FC236}">
                  <a16:creationId xmlns:a16="http://schemas.microsoft.com/office/drawing/2014/main" id="{9FF2EF2C-59FD-7A41-AA5B-5687CAC551A0}"/>
                </a:ext>
              </a:extLst>
            </p:cNvPr>
            <p:cNvSpPr/>
            <p:nvPr/>
          </p:nvSpPr>
          <p:spPr>
            <a:xfrm>
              <a:off x="1990250" y="2025650"/>
              <a:ext cx="70800" cy="118825"/>
            </a:xfrm>
            <a:custGeom>
              <a:avLst/>
              <a:gdLst/>
              <a:ahLst/>
              <a:cxnLst/>
              <a:rect l="l" t="t" r="r" b="b"/>
              <a:pathLst>
                <a:path w="2832" h="4753" extrusionOk="0">
                  <a:moveTo>
                    <a:pt x="2224" y="1593"/>
                  </a:moveTo>
                  <a:lnTo>
                    <a:pt x="2224" y="3160"/>
                  </a:lnTo>
                  <a:lnTo>
                    <a:pt x="1643" y="3160"/>
                  </a:lnTo>
                  <a:lnTo>
                    <a:pt x="1643" y="1593"/>
                  </a:lnTo>
                  <a:close/>
                  <a:moveTo>
                    <a:pt x="2224" y="607"/>
                  </a:moveTo>
                  <a:lnTo>
                    <a:pt x="2224" y="986"/>
                  </a:lnTo>
                  <a:lnTo>
                    <a:pt x="1340" y="986"/>
                  </a:lnTo>
                  <a:lnTo>
                    <a:pt x="1239" y="1012"/>
                  </a:lnTo>
                  <a:lnTo>
                    <a:pt x="1138" y="1062"/>
                  </a:lnTo>
                  <a:lnTo>
                    <a:pt x="1062" y="1163"/>
                  </a:lnTo>
                  <a:lnTo>
                    <a:pt x="1037" y="1290"/>
                  </a:lnTo>
                  <a:lnTo>
                    <a:pt x="1037" y="3463"/>
                  </a:lnTo>
                  <a:lnTo>
                    <a:pt x="1062" y="3564"/>
                  </a:lnTo>
                  <a:lnTo>
                    <a:pt x="1138" y="3666"/>
                  </a:lnTo>
                  <a:lnTo>
                    <a:pt x="1239" y="3741"/>
                  </a:lnTo>
                  <a:lnTo>
                    <a:pt x="1340" y="3767"/>
                  </a:lnTo>
                  <a:lnTo>
                    <a:pt x="2224" y="3767"/>
                  </a:lnTo>
                  <a:lnTo>
                    <a:pt x="2224" y="4146"/>
                  </a:lnTo>
                  <a:lnTo>
                    <a:pt x="607" y="4146"/>
                  </a:lnTo>
                  <a:lnTo>
                    <a:pt x="607" y="607"/>
                  </a:lnTo>
                  <a:close/>
                  <a:moveTo>
                    <a:pt x="304" y="1"/>
                  </a:moveTo>
                  <a:lnTo>
                    <a:pt x="177" y="26"/>
                  </a:lnTo>
                  <a:lnTo>
                    <a:pt x="76" y="77"/>
                  </a:lnTo>
                  <a:lnTo>
                    <a:pt x="26" y="178"/>
                  </a:lnTo>
                  <a:lnTo>
                    <a:pt x="0" y="304"/>
                  </a:lnTo>
                  <a:lnTo>
                    <a:pt x="0" y="4449"/>
                  </a:lnTo>
                  <a:lnTo>
                    <a:pt x="26" y="4550"/>
                  </a:lnTo>
                  <a:lnTo>
                    <a:pt x="76" y="4651"/>
                  </a:lnTo>
                  <a:lnTo>
                    <a:pt x="177" y="4727"/>
                  </a:lnTo>
                  <a:lnTo>
                    <a:pt x="304" y="4752"/>
                  </a:lnTo>
                  <a:lnTo>
                    <a:pt x="2528" y="4752"/>
                  </a:lnTo>
                  <a:lnTo>
                    <a:pt x="2654" y="4727"/>
                  </a:lnTo>
                  <a:lnTo>
                    <a:pt x="2730" y="4651"/>
                  </a:lnTo>
                  <a:lnTo>
                    <a:pt x="2806" y="4550"/>
                  </a:lnTo>
                  <a:lnTo>
                    <a:pt x="2831" y="4449"/>
                  </a:lnTo>
                  <a:lnTo>
                    <a:pt x="2831" y="3463"/>
                  </a:lnTo>
                  <a:lnTo>
                    <a:pt x="2831" y="1290"/>
                  </a:lnTo>
                  <a:lnTo>
                    <a:pt x="2831" y="304"/>
                  </a:lnTo>
                  <a:lnTo>
                    <a:pt x="2806" y="178"/>
                  </a:lnTo>
                  <a:lnTo>
                    <a:pt x="2730" y="77"/>
                  </a:lnTo>
                  <a:lnTo>
                    <a:pt x="2654" y="26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15;p72">
              <a:extLst>
                <a:ext uri="{FF2B5EF4-FFF2-40B4-BE49-F238E27FC236}">
                  <a16:creationId xmlns:a16="http://schemas.microsoft.com/office/drawing/2014/main" id="{E0E9B590-B8E9-D341-A39D-8CCD1A6DA97C}"/>
                </a:ext>
              </a:extLst>
            </p:cNvPr>
            <p:cNvSpPr/>
            <p:nvPr/>
          </p:nvSpPr>
          <p:spPr>
            <a:xfrm>
              <a:off x="1837325" y="2265125"/>
              <a:ext cx="15200" cy="1520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04" y="1"/>
                  </a:moveTo>
                  <a:lnTo>
                    <a:pt x="178" y="26"/>
                  </a:lnTo>
                  <a:lnTo>
                    <a:pt x="102" y="102"/>
                  </a:lnTo>
                  <a:lnTo>
                    <a:pt x="26" y="178"/>
                  </a:lnTo>
                  <a:lnTo>
                    <a:pt x="1" y="304"/>
                  </a:lnTo>
                  <a:lnTo>
                    <a:pt x="26" y="430"/>
                  </a:lnTo>
                  <a:lnTo>
                    <a:pt x="102" y="506"/>
                  </a:lnTo>
                  <a:lnTo>
                    <a:pt x="178" y="582"/>
                  </a:lnTo>
                  <a:lnTo>
                    <a:pt x="304" y="607"/>
                  </a:lnTo>
                  <a:lnTo>
                    <a:pt x="431" y="582"/>
                  </a:lnTo>
                  <a:lnTo>
                    <a:pt x="506" y="506"/>
                  </a:lnTo>
                  <a:lnTo>
                    <a:pt x="582" y="430"/>
                  </a:lnTo>
                  <a:lnTo>
                    <a:pt x="608" y="304"/>
                  </a:lnTo>
                  <a:lnTo>
                    <a:pt x="582" y="178"/>
                  </a:lnTo>
                  <a:lnTo>
                    <a:pt x="506" y="102"/>
                  </a:lnTo>
                  <a:lnTo>
                    <a:pt x="431" y="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16;p72">
              <a:extLst>
                <a:ext uri="{FF2B5EF4-FFF2-40B4-BE49-F238E27FC236}">
                  <a16:creationId xmlns:a16="http://schemas.microsoft.com/office/drawing/2014/main" id="{DF75B394-902E-B14E-83CA-3A247B7EA98C}"/>
                </a:ext>
              </a:extLst>
            </p:cNvPr>
            <p:cNvSpPr/>
            <p:nvPr/>
          </p:nvSpPr>
          <p:spPr>
            <a:xfrm>
              <a:off x="1810175" y="2097700"/>
              <a:ext cx="15175" cy="15175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03" y="0"/>
                  </a:moveTo>
                  <a:lnTo>
                    <a:pt x="177" y="25"/>
                  </a:lnTo>
                  <a:lnTo>
                    <a:pt x="76" y="101"/>
                  </a:lnTo>
                  <a:lnTo>
                    <a:pt x="25" y="202"/>
                  </a:lnTo>
                  <a:lnTo>
                    <a:pt x="0" y="303"/>
                  </a:lnTo>
                  <a:lnTo>
                    <a:pt x="25" y="430"/>
                  </a:lnTo>
                  <a:lnTo>
                    <a:pt x="76" y="531"/>
                  </a:lnTo>
                  <a:lnTo>
                    <a:pt x="177" y="581"/>
                  </a:lnTo>
                  <a:lnTo>
                    <a:pt x="303" y="607"/>
                  </a:lnTo>
                  <a:lnTo>
                    <a:pt x="405" y="581"/>
                  </a:lnTo>
                  <a:lnTo>
                    <a:pt x="506" y="531"/>
                  </a:lnTo>
                  <a:lnTo>
                    <a:pt x="581" y="430"/>
                  </a:lnTo>
                  <a:lnTo>
                    <a:pt x="607" y="303"/>
                  </a:lnTo>
                  <a:lnTo>
                    <a:pt x="581" y="202"/>
                  </a:lnTo>
                  <a:lnTo>
                    <a:pt x="506" y="101"/>
                  </a:lnTo>
                  <a:lnTo>
                    <a:pt x="405" y="25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44"/>
          <p:cNvCxnSpPr/>
          <p:nvPr/>
        </p:nvCxnSpPr>
        <p:spPr>
          <a:xfrm>
            <a:off x="2152500" y="1068050"/>
            <a:ext cx="483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717750" y="539500"/>
            <a:ext cx="7708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Calidad respecto al precio</a:t>
            </a:r>
            <a:endParaRPr dirty="0"/>
          </a:p>
        </p:txBody>
      </p:sp>
      <p:sp>
        <p:nvSpPr>
          <p:cNvPr id="358" name="Google Shape;358;p44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>
            <a:off x="188100" y="2497800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360" name="Google Shape;360;p44">
            <a:hlinkClick r:id="rId4" action="ppaction://hlinksldjump"/>
          </p:cNvPr>
          <p:cNvSpPr/>
          <p:nvPr/>
        </p:nvSpPr>
        <p:spPr>
          <a:xfrm>
            <a:off x="188172" y="2129226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>
            <a:hlinkClick r:id="rId5" action="ppaction://hlinksldjump"/>
          </p:cNvPr>
          <p:cNvSpPr/>
          <p:nvPr/>
        </p:nvSpPr>
        <p:spPr>
          <a:xfrm>
            <a:off x="188172" y="2861910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C713F6-D1DC-8B42-88C7-D31DB05F3C43}"/>
              </a:ext>
            </a:extLst>
          </p:cNvPr>
          <p:cNvSpPr txBox="1"/>
          <p:nvPr/>
        </p:nvSpPr>
        <p:spPr>
          <a:xfrm>
            <a:off x="902799" y="2138634"/>
            <a:ext cx="28071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dirty="0">
                <a:solidFill>
                  <a:schemeClr val="lt1"/>
                </a:solidFill>
                <a:latin typeface="Raleway"/>
                <a:sym typeface="Montserrat Alternates"/>
              </a:rPr>
              <a:t>El valor de la casa </a:t>
            </a:r>
          </a:p>
          <a:p>
            <a:r>
              <a:rPr lang="es-ES_tradnl" sz="2200" dirty="0">
                <a:solidFill>
                  <a:schemeClr val="lt1"/>
                </a:solidFill>
                <a:latin typeface="Raleway"/>
                <a:sym typeface="Montserrat Alternates"/>
              </a:rPr>
              <a:t>es proporcional al </a:t>
            </a:r>
          </a:p>
          <a:p>
            <a:r>
              <a:rPr lang="es-ES" sz="2200" dirty="0">
                <a:solidFill>
                  <a:schemeClr val="lt1"/>
                </a:solidFill>
                <a:latin typeface="Raleway"/>
              </a:rPr>
              <a:t>material general y </a:t>
            </a:r>
          </a:p>
          <a:p>
            <a:r>
              <a:rPr lang="es-ES" sz="2200" dirty="0">
                <a:solidFill>
                  <a:schemeClr val="lt1"/>
                </a:solidFill>
                <a:latin typeface="Raleway"/>
              </a:rPr>
              <a:t>calidad de acabado.</a:t>
            </a:r>
            <a:endParaRPr lang="es-ES_tradnl" sz="2200" dirty="0">
              <a:solidFill>
                <a:schemeClr val="lt1"/>
              </a:solidFill>
              <a:latin typeface="Raleway"/>
              <a:sym typeface="Montserrat Alternates"/>
            </a:endParaRPr>
          </a:p>
        </p:txBody>
      </p:sp>
      <p:pic>
        <p:nvPicPr>
          <p:cNvPr id="11" name="Imagen 10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3538EC15-115D-1E45-9178-3FA1140B8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338" y="1349234"/>
            <a:ext cx="3341728" cy="3025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3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/>
              <a:t>Mayor demanda por estancias</a:t>
            </a:r>
            <a:endParaRPr sz="2400" dirty="0"/>
          </a:p>
        </p:txBody>
      </p:sp>
      <p:graphicFrame>
        <p:nvGraphicFramePr>
          <p:cNvPr id="953" name="Google Shape;953;p63"/>
          <p:cNvGraphicFramePr/>
          <p:nvPr>
            <p:extLst>
              <p:ext uri="{D42A27DB-BD31-4B8C-83A1-F6EECF244321}">
                <p14:modId xmlns:p14="http://schemas.microsoft.com/office/powerpoint/2010/main" val="1721875546"/>
              </p:ext>
            </p:extLst>
          </p:nvPr>
        </p:nvGraphicFramePr>
        <p:xfrm>
          <a:off x="4429081" y="1862235"/>
          <a:ext cx="3771925" cy="2711425"/>
        </p:xfrm>
        <a:graphic>
          <a:graphicData uri="http://schemas.openxmlformats.org/drawingml/2006/table">
            <a:tbl>
              <a:tblPr>
                <a:noFill/>
                <a:tableStyleId>{D675877C-BF8D-4A94-8AE1-8C66C5548900}</a:tableStyleId>
              </a:tblPr>
              <a:tblGrid>
                <a:gridCol w="150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Habitaciones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Dormitorios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Cocinas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Baños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16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5" name="Google Shape;955;p63"/>
          <p:cNvSpPr txBox="1">
            <a:spLocks noGrp="1"/>
          </p:cNvSpPr>
          <p:nvPr>
            <p:ph type="subTitle" idx="4294967295"/>
          </p:nvPr>
        </p:nvSpPr>
        <p:spPr>
          <a:xfrm>
            <a:off x="960300" y="2207503"/>
            <a:ext cx="29214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dirty="0"/>
              <a:t>Número de estancias que tienen el precio más alto por su demanda</a:t>
            </a:r>
          </a:p>
        </p:txBody>
      </p:sp>
      <p:cxnSp>
        <p:nvCxnSpPr>
          <p:cNvPr id="956" name="Google Shape;956;p63"/>
          <p:cNvCxnSpPr/>
          <p:nvPr/>
        </p:nvCxnSpPr>
        <p:spPr>
          <a:xfrm>
            <a:off x="4429081" y="1774892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7;p63"/>
          <p:cNvCxnSpPr/>
          <p:nvPr/>
        </p:nvCxnSpPr>
        <p:spPr>
          <a:xfrm>
            <a:off x="7750406" y="1774892"/>
            <a:ext cx="4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2" name="Google Shape;962;p63"/>
          <p:cNvGrpSpPr/>
          <p:nvPr/>
        </p:nvGrpSpPr>
        <p:grpSpPr>
          <a:xfrm>
            <a:off x="4494975" y="1315624"/>
            <a:ext cx="318794" cy="293699"/>
            <a:chOff x="238125" y="2695475"/>
            <a:chExt cx="419300" cy="384775"/>
          </a:xfrm>
          <a:solidFill>
            <a:schemeClr val="accent2"/>
          </a:solidFill>
        </p:grpSpPr>
        <p:sp>
          <p:nvSpPr>
            <p:cNvPr id="963" name="Google Shape;963;p63"/>
            <p:cNvSpPr/>
            <p:nvPr/>
          </p:nvSpPr>
          <p:spPr>
            <a:xfrm>
              <a:off x="238125" y="2708250"/>
              <a:ext cx="419300" cy="372000"/>
            </a:xfrm>
            <a:custGeom>
              <a:avLst/>
              <a:gdLst/>
              <a:ahLst/>
              <a:cxnLst/>
              <a:rect l="l" t="t" r="r" b="b"/>
              <a:pathLst>
                <a:path w="16772" h="14880" extrusionOk="0">
                  <a:moveTo>
                    <a:pt x="2275" y="6059"/>
                  </a:moveTo>
                  <a:lnTo>
                    <a:pt x="2582" y="6085"/>
                  </a:lnTo>
                  <a:lnTo>
                    <a:pt x="2863" y="6162"/>
                  </a:lnTo>
                  <a:lnTo>
                    <a:pt x="3119" y="6264"/>
                  </a:lnTo>
                  <a:lnTo>
                    <a:pt x="3349" y="6417"/>
                  </a:lnTo>
                  <a:lnTo>
                    <a:pt x="3528" y="6571"/>
                  </a:lnTo>
                  <a:lnTo>
                    <a:pt x="3707" y="6775"/>
                  </a:lnTo>
                  <a:lnTo>
                    <a:pt x="3835" y="7005"/>
                  </a:lnTo>
                  <a:lnTo>
                    <a:pt x="3937" y="7261"/>
                  </a:lnTo>
                  <a:lnTo>
                    <a:pt x="4014" y="7517"/>
                  </a:lnTo>
                  <a:lnTo>
                    <a:pt x="4014" y="7772"/>
                  </a:lnTo>
                  <a:lnTo>
                    <a:pt x="4014" y="11454"/>
                  </a:lnTo>
                  <a:lnTo>
                    <a:pt x="2301" y="11454"/>
                  </a:lnTo>
                  <a:lnTo>
                    <a:pt x="2301" y="11403"/>
                  </a:lnTo>
                  <a:lnTo>
                    <a:pt x="2301" y="11070"/>
                  </a:lnTo>
                  <a:lnTo>
                    <a:pt x="2250" y="10738"/>
                  </a:lnTo>
                  <a:lnTo>
                    <a:pt x="2148" y="10431"/>
                  </a:lnTo>
                  <a:lnTo>
                    <a:pt x="2020" y="10124"/>
                  </a:lnTo>
                  <a:lnTo>
                    <a:pt x="1866" y="9869"/>
                  </a:lnTo>
                  <a:lnTo>
                    <a:pt x="1687" y="9588"/>
                  </a:lnTo>
                  <a:lnTo>
                    <a:pt x="1483" y="9357"/>
                  </a:lnTo>
                  <a:lnTo>
                    <a:pt x="1227" y="9153"/>
                  </a:lnTo>
                  <a:lnTo>
                    <a:pt x="1074" y="9025"/>
                  </a:lnTo>
                  <a:lnTo>
                    <a:pt x="946" y="8872"/>
                  </a:lnTo>
                  <a:lnTo>
                    <a:pt x="844" y="8718"/>
                  </a:lnTo>
                  <a:lnTo>
                    <a:pt x="741" y="8539"/>
                  </a:lnTo>
                  <a:lnTo>
                    <a:pt x="665" y="8360"/>
                  </a:lnTo>
                  <a:lnTo>
                    <a:pt x="614" y="8156"/>
                  </a:lnTo>
                  <a:lnTo>
                    <a:pt x="588" y="7977"/>
                  </a:lnTo>
                  <a:lnTo>
                    <a:pt x="562" y="7772"/>
                  </a:lnTo>
                  <a:lnTo>
                    <a:pt x="588" y="7593"/>
                  </a:lnTo>
                  <a:lnTo>
                    <a:pt x="614" y="7414"/>
                  </a:lnTo>
                  <a:lnTo>
                    <a:pt x="639" y="7261"/>
                  </a:lnTo>
                  <a:lnTo>
                    <a:pt x="716" y="7108"/>
                  </a:lnTo>
                  <a:lnTo>
                    <a:pt x="767" y="6954"/>
                  </a:lnTo>
                  <a:lnTo>
                    <a:pt x="869" y="6826"/>
                  </a:lnTo>
                  <a:lnTo>
                    <a:pt x="972" y="6673"/>
                  </a:lnTo>
                  <a:lnTo>
                    <a:pt x="1074" y="6571"/>
                  </a:lnTo>
                  <a:lnTo>
                    <a:pt x="1202" y="6443"/>
                  </a:lnTo>
                  <a:lnTo>
                    <a:pt x="1329" y="6366"/>
                  </a:lnTo>
                  <a:lnTo>
                    <a:pt x="1457" y="6264"/>
                  </a:lnTo>
                  <a:lnTo>
                    <a:pt x="1611" y="6187"/>
                  </a:lnTo>
                  <a:lnTo>
                    <a:pt x="1764" y="6136"/>
                  </a:lnTo>
                  <a:lnTo>
                    <a:pt x="1943" y="6085"/>
                  </a:lnTo>
                  <a:lnTo>
                    <a:pt x="2096" y="6059"/>
                  </a:lnTo>
                  <a:close/>
                  <a:moveTo>
                    <a:pt x="11377" y="9332"/>
                  </a:moveTo>
                  <a:lnTo>
                    <a:pt x="11530" y="9357"/>
                  </a:lnTo>
                  <a:lnTo>
                    <a:pt x="11684" y="9409"/>
                  </a:lnTo>
                  <a:lnTo>
                    <a:pt x="11811" y="9485"/>
                  </a:lnTo>
                  <a:lnTo>
                    <a:pt x="11939" y="9562"/>
                  </a:lnTo>
                  <a:lnTo>
                    <a:pt x="12042" y="9690"/>
                  </a:lnTo>
                  <a:lnTo>
                    <a:pt x="12093" y="9818"/>
                  </a:lnTo>
                  <a:lnTo>
                    <a:pt x="12144" y="9971"/>
                  </a:lnTo>
                  <a:lnTo>
                    <a:pt x="12169" y="10124"/>
                  </a:lnTo>
                  <a:lnTo>
                    <a:pt x="12169" y="11454"/>
                  </a:lnTo>
                  <a:lnTo>
                    <a:pt x="4602" y="11454"/>
                  </a:lnTo>
                  <a:lnTo>
                    <a:pt x="4602" y="10124"/>
                  </a:lnTo>
                  <a:lnTo>
                    <a:pt x="4602" y="9971"/>
                  </a:lnTo>
                  <a:lnTo>
                    <a:pt x="4653" y="9818"/>
                  </a:lnTo>
                  <a:lnTo>
                    <a:pt x="4730" y="9690"/>
                  </a:lnTo>
                  <a:lnTo>
                    <a:pt x="4832" y="9562"/>
                  </a:lnTo>
                  <a:lnTo>
                    <a:pt x="4934" y="9485"/>
                  </a:lnTo>
                  <a:lnTo>
                    <a:pt x="5062" y="9409"/>
                  </a:lnTo>
                  <a:lnTo>
                    <a:pt x="5215" y="9357"/>
                  </a:lnTo>
                  <a:lnTo>
                    <a:pt x="5369" y="9332"/>
                  </a:lnTo>
                  <a:close/>
                  <a:moveTo>
                    <a:pt x="14649" y="6059"/>
                  </a:moveTo>
                  <a:lnTo>
                    <a:pt x="14803" y="6085"/>
                  </a:lnTo>
                  <a:lnTo>
                    <a:pt x="14982" y="6136"/>
                  </a:lnTo>
                  <a:lnTo>
                    <a:pt x="15135" y="6187"/>
                  </a:lnTo>
                  <a:lnTo>
                    <a:pt x="15288" y="6264"/>
                  </a:lnTo>
                  <a:lnTo>
                    <a:pt x="15442" y="6341"/>
                  </a:lnTo>
                  <a:lnTo>
                    <a:pt x="15570" y="6443"/>
                  </a:lnTo>
                  <a:lnTo>
                    <a:pt x="15697" y="6571"/>
                  </a:lnTo>
                  <a:lnTo>
                    <a:pt x="15800" y="6673"/>
                  </a:lnTo>
                  <a:lnTo>
                    <a:pt x="15902" y="6826"/>
                  </a:lnTo>
                  <a:lnTo>
                    <a:pt x="15979" y="6954"/>
                  </a:lnTo>
                  <a:lnTo>
                    <a:pt x="16055" y="7108"/>
                  </a:lnTo>
                  <a:lnTo>
                    <a:pt x="16107" y="7261"/>
                  </a:lnTo>
                  <a:lnTo>
                    <a:pt x="16158" y="7440"/>
                  </a:lnTo>
                  <a:lnTo>
                    <a:pt x="16183" y="7619"/>
                  </a:lnTo>
                  <a:lnTo>
                    <a:pt x="16183" y="7772"/>
                  </a:lnTo>
                  <a:lnTo>
                    <a:pt x="16183" y="7977"/>
                  </a:lnTo>
                  <a:lnTo>
                    <a:pt x="16158" y="8181"/>
                  </a:lnTo>
                  <a:lnTo>
                    <a:pt x="16107" y="8360"/>
                  </a:lnTo>
                  <a:lnTo>
                    <a:pt x="16030" y="8539"/>
                  </a:lnTo>
                  <a:lnTo>
                    <a:pt x="15928" y="8693"/>
                  </a:lnTo>
                  <a:lnTo>
                    <a:pt x="15825" y="8872"/>
                  </a:lnTo>
                  <a:lnTo>
                    <a:pt x="15697" y="9000"/>
                  </a:lnTo>
                  <a:lnTo>
                    <a:pt x="15544" y="9127"/>
                  </a:lnTo>
                  <a:lnTo>
                    <a:pt x="15288" y="9357"/>
                  </a:lnTo>
                  <a:lnTo>
                    <a:pt x="15084" y="9588"/>
                  </a:lnTo>
                  <a:lnTo>
                    <a:pt x="14879" y="9869"/>
                  </a:lnTo>
                  <a:lnTo>
                    <a:pt x="14726" y="10124"/>
                  </a:lnTo>
                  <a:lnTo>
                    <a:pt x="14598" y="10431"/>
                  </a:lnTo>
                  <a:lnTo>
                    <a:pt x="14521" y="10738"/>
                  </a:lnTo>
                  <a:lnTo>
                    <a:pt x="14470" y="11045"/>
                  </a:lnTo>
                  <a:lnTo>
                    <a:pt x="14445" y="11352"/>
                  </a:lnTo>
                  <a:lnTo>
                    <a:pt x="14445" y="11454"/>
                  </a:lnTo>
                  <a:lnTo>
                    <a:pt x="12732" y="11454"/>
                  </a:lnTo>
                  <a:lnTo>
                    <a:pt x="12732" y="7772"/>
                  </a:lnTo>
                  <a:lnTo>
                    <a:pt x="12757" y="7517"/>
                  </a:lnTo>
                  <a:lnTo>
                    <a:pt x="12809" y="7261"/>
                  </a:lnTo>
                  <a:lnTo>
                    <a:pt x="12911" y="7005"/>
                  </a:lnTo>
                  <a:lnTo>
                    <a:pt x="13039" y="6775"/>
                  </a:lnTo>
                  <a:lnTo>
                    <a:pt x="13218" y="6571"/>
                  </a:lnTo>
                  <a:lnTo>
                    <a:pt x="13422" y="6417"/>
                  </a:lnTo>
                  <a:lnTo>
                    <a:pt x="13627" y="6264"/>
                  </a:lnTo>
                  <a:lnTo>
                    <a:pt x="13882" y="6162"/>
                  </a:lnTo>
                  <a:lnTo>
                    <a:pt x="14164" y="6085"/>
                  </a:lnTo>
                  <a:lnTo>
                    <a:pt x="14470" y="6059"/>
                  </a:lnTo>
                  <a:close/>
                  <a:moveTo>
                    <a:pt x="3912" y="13269"/>
                  </a:moveTo>
                  <a:lnTo>
                    <a:pt x="3912" y="14317"/>
                  </a:lnTo>
                  <a:lnTo>
                    <a:pt x="3349" y="14317"/>
                  </a:lnTo>
                  <a:lnTo>
                    <a:pt x="3170" y="13269"/>
                  </a:lnTo>
                  <a:close/>
                  <a:moveTo>
                    <a:pt x="13601" y="13269"/>
                  </a:moveTo>
                  <a:lnTo>
                    <a:pt x="13422" y="14317"/>
                  </a:lnTo>
                  <a:lnTo>
                    <a:pt x="12834" y="14317"/>
                  </a:lnTo>
                  <a:lnTo>
                    <a:pt x="12834" y="13269"/>
                  </a:lnTo>
                  <a:close/>
                  <a:moveTo>
                    <a:pt x="11760" y="0"/>
                  </a:moveTo>
                  <a:lnTo>
                    <a:pt x="11658" y="52"/>
                  </a:lnTo>
                  <a:lnTo>
                    <a:pt x="11581" y="154"/>
                  </a:lnTo>
                  <a:lnTo>
                    <a:pt x="11556" y="256"/>
                  </a:lnTo>
                  <a:lnTo>
                    <a:pt x="11556" y="358"/>
                  </a:lnTo>
                  <a:lnTo>
                    <a:pt x="11607" y="461"/>
                  </a:lnTo>
                  <a:lnTo>
                    <a:pt x="11684" y="537"/>
                  </a:lnTo>
                  <a:lnTo>
                    <a:pt x="11888" y="665"/>
                  </a:lnTo>
                  <a:lnTo>
                    <a:pt x="12093" y="793"/>
                  </a:lnTo>
                  <a:lnTo>
                    <a:pt x="12272" y="946"/>
                  </a:lnTo>
                  <a:lnTo>
                    <a:pt x="12451" y="1125"/>
                  </a:lnTo>
                  <a:lnTo>
                    <a:pt x="12604" y="1279"/>
                  </a:lnTo>
                  <a:lnTo>
                    <a:pt x="12757" y="1458"/>
                  </a:lnTo>
                  <a:lnTo>
                    <a:pt x="13013" y="1867"/>
                  </a:lnTo>
                  <a:lnTo>
                    <a:pt x="13218" y="2276"/>
                  </a:lnTo>
                  <a:lnTo>
                    <a:pt x="13320" y="2506"/>
                  </a:lnTo>
                  <a:lnTo>
                    <a:pt x="13371" y="2736"/>
                  </a:lnTo>
                  <a:lnTo>
                    <a:pt x="13448" y="2966"/>
                  </a:lnTo>
                  <a:lnTo>
                    <a:pt x="13473" y="3196"/>
                  </a:lnTo>
                  <a:lnTo>
                    <a:pt x="13499" y="3426"/>
                  </a:lnTo>
                  <a:lnTo>
                    <a:pt x="13499" y="3682"/>
                  </a:lnTo>
                  <a:lnTo>
                    <a:pt x="13499" y="5702"/>
                  </a:lnTo>
                  <a:lnTo>
                    <a:pt x="13218" y="5855"/>
                  </a:lnTo>
                  <a:lnTo>
                    <a:pt x="12962" y="6059"/>
                  </a:lnTo>
                  <a:lnTo>
                    <a:pt x="12732" y="6290"/>
                  </a:lnTo>
                  <a:lnTo>
                    <a:pt x="12527" y="6545"/>
                  </a:lnTo>
                  <a:lnTo>
                    <a:pt x="12374" y="6826"/>
                  </a:lnTo>
                  <a:lnTo>
                    <a:pt x="12272" y="7133"/>
                  </a:lnTo>
                  <a:lnTo>
                    <a:pt x="12195" y="7440"/>
                  </a:lnTo>
                  <a:lnTo>
                    <a:pt x="12169" y="7772"/>
                  </a:lnTo>
                  <a:lnTo>
                    <a:pt x="12169" y="9025"/>
                  </a:lnTo>
                  <a:lnTo>
                    <a:pt x="11990" y="8923"/>
                  </a:lnTo>
                  <a:lnTo>
                    <a:pt x="11811" y="8846"/>
                  </a:lnTo>
                  <a:lnTo>
                    <a:pt x="11607" y="8795"/>
                  </a:lnTo>
                  <a:lnTo>
                    <a:pt x="11377" y="8769"/>
                  </a:lnTo>
                  <a:lnTo>
                    <a:pt x="10252" y="8769"/>
                  </a:lnTo>
                  <a:lnTo>
                    <a:pt x="10942" y="7057"/>
                  </a:lnTo>
                  <a:lnTo>
                    <a:pt x="10942" y="6954"/>
                  </a:lnTo>
                  <a:lnTo>
                    <a:pt x="10917" y="6852"/>
                  </a:lnTo>
                  <a:lnTo>
                    <a:pt x="10866" y="6750"/>
                  </a:lnTo>
                  <a:lnTo>
                    <a:pt x="10763" y="6699"/>
                  </a:lnTo>
                  <a:lnTo>
                    <a:pt x="10661" y="6673"/>
                  </a:lnTo>
                  <a:lnTo>
                    <a:pt x="10559" y="6699"/>
                  </a:lnTo>
                  <a:lnTo>
                    <a:pt x="10456" y="6750"/>
                  </a:lnTo>
                  <a:lnTo>
                    <a:pt x="10405" y="6852"/>
                  </a:lnTo>
                  <a:lnTo>
                    <a:pt x="9638" y="8769"/>
                  </a:lnTo>
                  <a:lnTo>
                    <a:pt x="8667" y="8769"/>
                  </a:lnTo>
                  <a:lnTo>
                    <a:pt x="8667" y="4270"/>
                  </a:lnTo>
                  <a:lnTo>
                    <a:pt x="8641" y="4168"/>
                  </a:lnTo>
                  <a:lnTo>
                    <a:pt x="8590" y="4065"/>
                  </a:lnTo>
                  <a:lnTo>
                    <a:pt x="8488" y="4014"/>
                  </a:lnTo>
                  <a:lnTo>
                    <a:pt x="8386" y="3989"/>
                  </a:lnTo>
                  <a:lnTo>
                    <a:pt x="8258" y="4014"/>
                  </a:lnTo>
                  <a:lnTo>
                    <a:pt x="8181" y="4065"/>
                  </a:lnTo>
                  <a:lnTo>
                    <a:pt x="8104" y="4168"/>
                  </a:lnTo>
                  <a:lnTo>
                    <a:pt x="8104" y="4270"/>
                  </a:lnTo>
                  <a:lnTo>
                    <a:pt x="8104" y="8769"/>
                  </a:lnTo>
                  <a:lnTo>
                    <a:pt x="7133" y="8769"/>
                  </a:lnTo>
                  <a:lnTo>
                    <a:pt x="5727" y="5241"/>
                  </a:lnTo>
                  <a:lnTo>
                    <a:pt x="5650" y="5139"/>
                  </a:lnTo>
                  <a:lnTo>
                    <a:pt x="5573" y="5088"/>
                  </a:lnTo>
                  <a:lnTo>
                    <a:pt x="5446" y="5062"/>
                  </a:lnTo>
                  <a:lnTo>
                    <a:pt x="5343" y="5088"/>
                  </a:lnTo>
                  <a:lnTo>
                    <a:pt x="5241" y="5139"/>
                  </a:lnTo>
                  <a:lnTo>
                    <a:pt x="5190" y="5241"/>
                  </a:lnTo>
                  <a:lnTo>
                    <a:pt x="5164" y="5344"/>
                  </a:lnTo>
                  <a:lnTo>
                    <a:pt x="5190" y="5446"/>
                  </a:lnTo>
                  <a:lnTo>
                    <a:pt x="6519" y="8769"/>
                  </a:lnTo>
                  <a:lnTo>
                    <a:pt x="5369" y="8769"/>
                  </a:lnTo>
                  <a:lnTo>
                    <a:pt x="5164" y="8795"/>
                  </a:lnTo>
                  <a:lnTo>
                    <a:pt x="4960" y="8846"/>
                  </a:lnTo>
                  <a:lnTo>
                    <a:pt x="4781" y="8923"/>
                  </a:lnTo>
                  <a:lnTo>
                    <a:pt x="4602" y="9025"/>
                  </a:lnTo>
                  <a:lnTo>
                    <a:pt x="4602" y="7772"/>
                  </a:lnTo>
                  <a:lnTo>
                    <a:pt x="4576" y="7414"/>
                  </a:lnTo>
                  <a:lnTo>
                    <a:pt x="4474" y="7082"/>
                  </a:lnTo>
                  <a:lnTo>
                    <a:pt x="4346" y="6750"/>
                  </a:lnTo>
                  <a:lnTo>
                    <a:pt x="4167" y="6469"/>
                  </a:lnTo>
                  <a:lnTo>
                    <a:pt x="3937" y="6187"/>
                  </a:lnTo>
                  <a:lnTo>
                    <a:pt x="3681" y="5957"/>
                  </a:lnTo>
                  <a:lnTo>
                    <a:pt x="3400" y="5753"/>
                  </a:lnTo>
                  <a:lnTo>
                    <a:pt x="3068" y="5625"/>
                  </a:lnTo>
                  <a:lnTo>
                    <a:pt x="2863" y="5548"/>
                  </a:lnTo>
                  <a:lnTo>
                    <a:pt x="2684" y="5523"/>
                  </a:lnTo>
                  <a:lnTo>
                    <a:pt x="2480" y="5497"/>
                  </a:lnTo>
                  <a:lnTo>
                    <a:pt x="2045" y="5497"/>
                  </a:lnTo>
                  <a:lnTo>
                    <a:pt x="1815" y="5548"/>
                  </a:lnTo>
                  <a:lnTo>
                    <a:pt x="1611" y="5599"/>
                  </a:lnTo>
                  <a:lnTo>
                    <a:pt x="1381" y="5676"/>
                  </a:lnTo>
                  <a:lnTo>
                    <a:pt x="1202" y="5778"/>
                  </a:lnTo>
                  <a:lnTo>
                    <a:pt x="997" y="5881"/>
                  </a:lnTo>
                  <a:lnTo>
                    <a:pt x="844" y="6008"/>
                  </a:lnTo>
                  <a:lnTo>
                    <a:pt x="665" y="6162"/>
                  </a:lnTo>
                  <a:lnTo>
                    <a:pt x="537" y="6315"/>
                  </a:lnTo>
                  <a:lnTo>
                    <a:pt x="383" y="6494"/>
                  </a:lnTo>
                  <a:lnTo>
                    <a:pt x="281" y="6699"/>
                  </a:lnTo>
                  <a:lnTo>
                    <a:pt x="179" y="6878"/>
                  </a:lnTo>
                  <a:lnTo>
                    <a:pt x="102" y="7082"/>
                  </a:lnTo>
                  <a:lnTo>
                    <a:pt x="51" y="7312"/>
                  </a:lnTo>
                  <a:lnTo>
                    <a:pt x="0" y="7542"/>
                  </a:lnTo>
                  <a:lnTo>
                    <a:pt x="0" y="7772"/>
                  </a:lnTo>
                  <a:lnTo>
                    <a:pt x="0" y="8028"/>
                  </a:lnTo>
                  <a:lnTo>
                    <a:pt x="51" y="8284"/>
                  </a:lnTo>
                  <a:lnTo>
                    <a:pt x="128" y="8539"/>
                  </a:lnTo>
                  <a:lnTo>
                    <a:pt x="230" y="8795"/>
                  </a:lnTo>
                  <a:lnTo>
                    <a:pt x="358" y="9025"/>
                  </a:lnTo>
                  <a:lnTo>
                    <a:pt x="511" y="9230"/>
                  </a:lnTo>
                  <a:lnTo>
                    <a:pt x="690" y="9434"/>
                  </a:lnTo>
                  <a:lnTo>
                    <a:pt x="895" y="9613"/>
                  </a:lnTo>
                  <a:lnTo>
                    <a:pt x="1074" y="9767"/>
                  </a:lnTo>
                  <a:lnTo>
                    <a:pt x="1253" y="9945"/>
                  </a:lnTo>
                  <a:lnTo>
                    <a:pt x="1406" y="10176"/>
                  </a:lnTo>
                  <a:lnTo>
                    <a:pt x="1508" y="10380"/>
                  </a:lnTo>
                  <a:lnTo>
                    <a:pt x="1611" y="10636"/>
                  </a:lnTo>
                  <a:lnTo>
                    <a:pt x="1687" y="10866"/>
                  </a:lnTo>
                  <a:lnTo>
                    <a:pt x="1738" y="11122"/>
                  </a:lnTo>
                  <a:lnTo>
                    <a:pt x="1738" y="11403"/>
                  </a:lnTo>
                  <a:lnTo>
                    <a:pt x="1738" y="12988"/>
                  </a:lnTo>
                  <a:lnTo>
                    <a:pt x="1764" y="13090"/>
                  </a:lnTo>
                  <a:lnTo>
                    <a:pt x="1815" y="13192"/>
                  </a:lnTo>
                  <a:lnTo>
                    <a:pt x="1917" y="13243"/>
                  </a:lnTo>
                  <a:lnTo>
                    <a:pt x="2020" y="13269"/>
                  </a:lnTo>
                  <a:lnTo>
                    <a:pt x="2582" y="13269"/>
                  </a:lnTo>
                  <a:lnTo>
                    <a:pt x="2838" y="14650"/>
                  </a:lnTo>
                  <a:lnTo>
                    <a:pt x="2863" y="14726"/>
                  </a:lnTo>
                  <a:lnTo>
                    <a:pt x="2940" y="14803"/>
                  </a:lnTo>
                  <a:lnTo>
                    <a:pt x="3017" y="14854"/>
                  </a:lnTo>
                  <a:lnTo>
                    <a:pt x="3119" y="14880"/>
                  </a:lnTo>
                  <a:lnTo>
                    <a:pt x="4193" y="14880"/>
                  </a:lnTo>
                  <a:lnTo>
                    <a:pt x="4321" y="14854"/>
                  </a:lnTo>
                  <a:lnTo>
                    <a:pt x="4397" y="14803"/>
                  </a:lnTo>
                  <a:lnTo>
                    <a:pt x="4474" y="14701"/>
                  </a:lnTo>
                  <a:lnTo>
                    <a:pt x="4474" y="14598"/>
                  </a:lnTo>
                  <a:lnTo>
                    <a:pt x="4474" y="13269"/>
                  </a:lnTo>
                  <a:lnTo>
                    <a:pt x="10840" y="13269"/>
                  </a:lnTo>
                  <a:lnTo>
                    <a:pt x="10968" y="13243"/>
                  </a:lnTo>
                  <a:lnTo>
                    <a:pt x="11044" y="13192"/>
                  </a:lnTo>
                  <a:lnTo>
                    <a:pt x="11121" y="13090"/>
                  </a:lnTo>
                  <a:lnTo>
                    <a:pt x="11147" y="12988"/>
                  </a:lnTo>
                  <a:lnTo>
                    <a:pt x="11121" y="12860"/>
                  </a:lnTo>
                  <a:lnTo>
                    <a:pt x="11044" y="12783"/>
                  </a:lnTo>
                  <a:lnTo>
                    <a:pt x="10968" y="12707"/>
                  </a:lnTo>
                  <a:lnTo>
                    <a:pt x="2301" y="12707"/>
                  </a:lnTo>
                  <a:lnTo>
                    <a:pt x="2301" y="12042"/>
                  </a:lnTo>
                  <a:lnTo>
                    <a:pt x="14445" y="12042"/>
                  </a:lnTo>
                  <a:lnTo>
                    <a:pt x="14445" y="12707"/>
                  </a:lnTo>
                  <a:lnTo>
                    <a:pt x="11684" y="12707"/>
                  </a:lnTo>
                  <a:lnTo>
                    <a:pt x="11607" y="12783"/>
                  </a:lnTo>
                  <a:lnTo>
                    <a:pt x="11530" y="12860"/>
                  </a:lnTo>
                  <a:lnTo>
                    <a:pt x="11505" y="12988"/>
                  </a:lnTo>
                  <a:lnTo>
                    <a:pt x="11530" y="13090"/>
                  </a:lnTo>
                  <a:lnTo>
                    <a:pt x="11607" y="13192"/>
                  </a:lnTo>
                  <a:lnTo>
                    <a:pt x="11684" y="13243"/>
                  </a:lnTo>
                  <a:lnTo>
                    <a:pt x="11811" y="13269"/>
                  </a:lnTo>
                  <a:lnTo>
                    <a:pt x="12272" y="13269"/>
                  </a:lnTo>
                  <a:lnTo>
                    <a:pt x="12272" y="14598"/>
                  </a:lnTo>
                  <a:lnTo>
                    <a:pt x="12297" y="14701"/>
                  </a:lnTo>
                  <a:lnTo>
                    <a:pt x="12348" y="14803"/>
                  </a:lnTo>
                  <a:lnTo>
                    <a:pt x="12451" y="14854"/>
                  </a:lnTo>
                  <a:lnTo>
                    <a:pt x="12553" y="14880"/>
                  </a:lnTo>
                  <a:lnTo>
                    <a:pt x="13652" y="14880"/>
                  </a:lnTo>
                  <a:lnTo>
                    <a:pt x="13754" y="14854"/>
                  </a:lnTo>
                  <a:lnTo>
                    <a:pt x="13831" y="14803"/>
                  </a:lnTo>
                  <a:lnTo>
                    <a:pt x="13882" y="14726"/>
                  </a:lnTo>
                  <a:lnTo>
                    <a:pt x="13933" y="14650"/>
                  </a:lnTo>
                  <a:lnTo>
                    <a:pt x="14189" y="13269"/>
                  </a:lnTo>
                  <a:lnTo>
                    <a:pt x="14726" y="13269"/>
                  </a:lnTo>
                  <a:lnTo>
                    <a:pt x="14854" y="13243"/>
                  </a:lnTo>
                  <a:lnTo>
                    <a:pt x="14930" y="13192"/>
                  </a:lnTo>
                  <a:lnTo>
                    <a:pt x="14982" y="13090"/>
                  </a:lnTo>
                  <a:lnTo>
                    <a:pt x="15007" y="12988"/>
                  </a:lnTo>
                  <a:lnTo>
                    <a:pt x="15007" y="11352"/>
                  </a:lnTo>
                  <a:lnTo>
                    <a:pt x="15033" y="11096"/>
                  </a:lnTo>
                  <a:lnTo>
                    <a:pt x="15084" y="10866"/>
                  </a:lnTo>
                  <a:lnTo>
                    <a:pt x="15135" y="10610"/>
                  </a:lnTo>
                  <a:lnTo>
                    <a:pt x="15237" y="10380"/>
                  </a:lnTo>
                  <a:lnTo>
                    <a:pt x="15365" y="10150"/>
                  </a:lnTo>
                  <a:lnTo>
                    <a:pt x="15518" y="9945"/>
                  </a:lnTo>
                  <a:lnTo>
                    <a:pt x="15697" y="9767"/>
                  </a:lnTo>
                  <a:lnTo>
                    <a:pt x="15902" y="9588"/>
                  </a:lnTo>
                  <a:lnTo>
                    <a:pt x="16081" y="9409"/>
                  </a:lnTo>
                  <a:lnTo>
                    <a:pt x="16260" y="9204"/>
                  </a:lnTo>
                  <a:lnTo>
                    <a:pt x="16413" y="9000"/>
                  </a:lnTo>
                  <a:lnTo>
                    <a:pt x="16541" y="8795"/>
                  </a:lnTo>
                  <a:lnTo>
                    <a:pt x="16643" y="8539"/>
                  </a:lnTo>
                  <a:lnTo>
                    <a:pt x="16695" y="8309"/>
                  </a:lnTo>
                  <a:lnTo>
                    <a:pt x="16746" y="8054"/>
                  </a:lnTo>
                  <a:lnTo>
                    <a:pt x="16771" y="7772"/>
                  </a:lnTo>
                  <a:lnTo>
                    <a:pt x="16746" y="7542"/>
                  </a:lnTo>
                  <a:lnTo>
                    <a:pt x="16720" y="7312"/>
                  </a:lnTo>
                  <a:lnTo>
                    <a:pt x="16669" y="7108"/>
                  </a:lnTo>
                  <a:lnTo>
                    <a:pt x="16592" y="6878"/>
                  </a:lnTo>
                  <a:lnTo>
                    <a:pt x="16490" y="6699"/>
                  </a:lnTo>
                  <a:lnTo>
                    <a:pt x="16362" y="6494"/>
                  </a:lnTo>
                  <a:lnTo>
                    <a:pt x="16234" y="6315"/>
                  </a:lnTo>
                  <a:lnTo>
                    <a:pt x="16081" y="6162"/>
                  </a:lnTo>
                  <a:lnTo>
                    <a:pt x="15928" y="6008"/>
                  </a:lnTo>
                  <a:lnTo>
                    <a:pt x="15749" y="5881"/>
                  </a:lnTo>
                  <a:lnTo>
                    <a:pt x="15570" y="5753"/>
                  </a:lnTo>
                  <a:lnTo>
                    <a:pt x="15365" y="5676"/>
                  </a:lnTo>
                  <a:lnTo>
                    <a:pt x="15135" y="5599"/>
                  </a:lnTo>
                  <a:lnTo>
                    <a:pt x="14930" y="5523"/>
                  </a:lnTo>
                  <a:lnTo>
                    <a:pt x="14700" y="5497"/>
                  </a:lnTo>
                  <a:lnTo>
                    <a:pt x="14266" y="5497"/>
                  </a:lnTo>
                  <a:lnTo>
                    <a:pt x="14087" y="5523"/>
                  </a:lnTo>
                  <a:lnTo>
                    <a:pt x="14087" y="3682"/>
                  </a:lnTo>
                  <a:lnTo>
                    <a:pt x="14061" y="3401"/>
                  </a:lnTo>
                  <a:lnTo>
                    <a:pt x="14036" y="3119"/>
                  </a:lnTo>
                  <a:lnTo>
                    <a:pt x="13985" y="2838"/>
                  </a:lnTo>
                  <a:lnTo>
                    <a:pt x="13933" y="2583"/>
                  </a:lnTo>
                  <a:lnTo>
                    <a:pt x="13857" y="2327"/>
                  </a:lnTo>
                  <a:lnTo>
                    <a:pt x="13754" y="2071"/>
                  </a:lnTo>
                  <a:lnTo>
                    <a:pt x="13627" y="1816"/>
                  </a:lnTo>
                  <a:lnTo>
                    <a:pt x="13499" y="1585"/>
                  </a:lnTo>
                  <a:lnTo>
                    <a:pt x="13371" y="1355"/>
                  </a:lnTo>
                  <a:lnTo>
                    <a:pt x="13218" y="1125"/>
                  </a:lnTo>
                  <a:lnTo>
                    <a:pt x="13039" y="921"/>
                  </a:lnTo>
                  <a:lnTo>
                    <a:pt x="12834" y="716"/>
                  </a:lnTo>
                  <a:lnTo>
                    <a:pt x="12655" y="512"/>
                  </a:lnTo>
                  <a:lnTo>
                    <a:pt x="12425" y="358"/>
                  </a:lnTo>
                  <a:lnTo>
                    <a:pt x="12195" y="179"/>
                  </a:lnTo>
                  <a:lnTo>
                    <a:pt x="11965" y="52"/>
                  </a:lnTo>
                  <a:lnTo>
                    <a:pt x="118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3"/>
            <p:cNvSpPr/>
            <p:nvPr/>
          </p:nvSpPr>
          <p:spPr>
            <a:xfrm>
              <a:off x="305225" y="2695475"/>
              <a:ext cx="212225" cy="142550"/>
            </a:xfrm>
            <a:custGeom>
              <a:avLst/>
              <a:gdLst/>
              <a:ahLst/>
              <a:cxnLst/>
              <a:rect l="l" t="t" r="r" b="b"/>
              <a:pathLst>
                <a:path w="8489" h="5702" extrusionOk="0">
                  <a:moveTo>
                    <a:pt x="4193" y="0"/>
                  </a:moveTo>
                  <a:lnTo>
                    <a:pt x="3759" y="26"/>
                  </a:lnTo>
                  <a:lnTo>
                    <a:pt x="3350" y="77"/>
                  </a:lnTo>
                  <a:lnTo>
                    <a:pt x="2940" y="179"/>
                  </a:lnTo>
                  <a:lnTo>
                    <a:pt x="2557" y="332"/>
                  </a:lnTo>
                  <a:lnTo>
                    <a:pt x="2199" y="511"/>
                  </a:lnTo>
                  <a:lnTo>
                    <a:pt x="1841" y="716"/>
                  </a:lnTo>
                  <a:lnTo>
                    <a:pt x="1534" y="946"/>
                  </a:lnTo>
                  <a:lnTo>
                    <a:pt x="1228" y="1227"/>
                  </a:lnTo>
                  <a:lnTo>
                    <a:pt x="946" y="1534"/>
                  </a:lnTo>
                  <a:lnTo>
                    <a:pt x="716" y="1841"/>
                  </a:lnTo>
                  <a:lnTo>
                    <a:pt x="512" y="2199"/>
                  </a:lnTo>
                  <a:lnTo>
                    <a:pt x="333" y="2557"/>
                  </a:lnTo>
                  <a:lnTo>
                    <a:pt x="179" y="2940"/>
                  </a:lnTo>
                  <a:lnTo>
                    <a:pt x="77" y="3349"/>
                  </a:lnTo>
                  <a:lnTo>
                    <a:pt x="26" y="3758"/>
                  </a:lnTo>
                  <a:lnTo>
                    <a:pt x="0" y="4193"/>
                  </a:lnTo>
                  <a:lnTo>
                    <a:pt x="0" y="5420"/>
                  </a:lnTo>
                  <a:lnTo>
                    <a:pt x="26" y="5522"/>
                  </a:lnTo>
                  <a:lnTo>
                    <a:pt x="77" y="5625"/>
                  </a:lnTo>
                  <a:lnTo>
                    <a:pt x="179" y="5676"/>
                  </a:lnTo>
                  <a:lnTo>
                    <a:pt x="282" y="5701"/>
                  </a:lnTo>
                  <a:lnTo>
                    <a:pt x="384" y="5676"/>
                  </a:lnTo>
                  <a:lnTo>
                    <a:pt x="486" y="5625"/>
                  </a:lnTo>
                  <a:lnTo>
                    <a:pt x="537" y="5522"/>
                  </a:lnTo>
                  <a:lnTo>
                    <a:pt x="563" y="5420"/>
                  </a:lnTo>
                  <a:lnTo>
                    <a:pt x="563" y="4193"/>
                  </a:lnTo>
                  <a:lnTo>
                    <a:pt x="588" y="3809"/>
                  </a:lnTo>
                  <a:lnTo>
                    <a:pt x="640" y="3451"/>
                  </a:lnTo>
                  <a:lnTo>
                    <a:pt x="742" y="3119"/>
                  </a:lnTo>
                  <a:lnTo>
                    <a:pt x="844" y="2787"/>
                  </a:lnTo>
                  <a:lnTo>
                    <a:pt x="997" y="2454"/>
                  </a:lnTo>
                  <a:lnTo>
                    <a:pt x="1176" y="2173"/>
                  </a:lnTo>
                  <a:lnTo>
                    <a:pt x="1407" y="1892"/>
                  </a:lnTo>
                  <a:lnTo>
                    <a:pt x="1637" y="1636"/>
                  </a:lnTo>
                  <a:lnTo>
                    <a:pt x="1892" y="1406"/>
                  </a:lnTo>
                  <a:lnTo>
                    <a:pt x="2174" y="1176"/>
                  </a:lnTo>
                  <a:lnTo>
                    <a:pt x="2455" y="997"/>
                  </a:lnTo>
                  <a:lnTo>
                    <a:pt x="2787" y="844"/>
                  </a:lnTo>
                  <a:lnTo>
                    <a:pt x="3119" y="716"/>
                  </a:lnTo>
                  <a:lnTo>
                    <a:pt x="3452" y="639"/>
                  </a:lnTo>
                  <a:lnTo>
                    <a:pt x="3810" y="588"/>
                  </a:lnTo>
                  <a:lnTo>
                    <a:pt x="4193" y="563"/>
                  </a:lnTo>
                  <a:lnTo>
                    <a:pt x="7210" y="563"/>
                  </a:lnTo>
                  <a:lnTo>
                    <a:pt x="7670" y="588"/>
                  </a:lnTo>
                  <a:lnTo>
                    <a:pt x="8130" y="690"/>
                  </a:lnTo>
                  <a:lnTo>
                    <a:pt x="8233" y="690"/>
                  </a:lnTo>
                  <a:lnTo>
                    <a:pt x="8335" y="665"/>
                  </a:lnTo>
                  <a:lnTo>
                    <a:pt x="8437" y="588"/>
                  </a:lnTo>
                  <a:lnTo>
                    <a:pt x="8488" y="486"/>
                  </a:lnTo>
                  <a:lnTo>
                    <a:pt x="8488" y="384"/>
                  </a:lnTo>
                  <a:lnTo>
                    <a:pt x="8463" y="256"/>
                  </a:lnTo>
                  <a:lnTo>
                    <a:pt x="8386" y="179"/>
                  </a:lnTo>
                  <a:lnTo>
                    <a:pt x="8284" y="128"/>
                  </a:lnTo>
                  <a:lnTo>
                    <a:pt x="8003" y="77"/>
                  </a:lnTo>
                  <a:lnTo>
                    <a:pt x="7747" y="26"/>
                  </a:lnTo>
                  <a:lnTo>
                    <a:pt x="7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3"/>
            <p:cNvSpPr/>
            <p:nvPr/>
          </p:nvSpPr>
          <p:spPr>
            <a:xfrm>
              <a:off x="505925" y="2834800"/>
              <a:ext cx="21750" cy="33250"/>
            </a:xfrm>
            <a:custGeom>
              <a:avLst/>
              <a:gdLst/>
              <a:ahLst/>
              <a:cxnLst/>
              <a:rect l="l" t="t" r="r" b="b"/>
              <a:pathLst>
                <a:path w="870" h="1330" extrusionOk="0">
                  <a:moveTo>
                    <a:pt x="588" y="0"/>
                  </a:moveTo>
                  <a:lnTo>
                    <a:pt x="486" y="26"/>
                  </a:lnTo>
                  <a:lnTo>
                    <a:pt x="384" y="77"/>
                  </a:lnTo>
                  <a:lnTo>
                    <a:pt x="332" y="179"/>
                  </a:lnTo>
                  <a:lnTo>
                    <a:pt x="26" y="946"/>
                  </a:lnTo>
                  <a:lnTo>
                    <a:pt x="0" y="1049"/>
                  </a:lnTo>
                  <a:lnTo>
                    <a:pt x="26" y="1151"/>
                  </a:lnTo>
                  <a:lnTo>
                    <a:pt x="102" y="1253"/>
                  </a:lnTo>
                  <a:lnTo>
                    <a:pt x="179" y="1304"/>
                  </a:lnTo>
                  <a:lnTo>
                    <a:pt x="307" y="1330"/>
                  </a:lnTo>
                  <a:lnTo>
                    <a:pt x="384" y="1304"/>
                  </a:lnTo>
                  <a:lnTo>
                    <a:pt x="460" y="1279"/>
                  </a:lnTo>
                  <a:lnTo>
                    <a:pt x="511" y="1228"/>
                  </a:lnTo>
                  <a:lnTo>
                    <a:pt x="563" y="1151"/>
                  </a:lnTo>
                  <a:lnTo>
                    <a:pt x="869" y="384"/>
                  </a:lnTo>
                  <a:lnTo>
                    <a:pt x="869" y="282"/>
                  </a:lnTo>
                  <a:lnTo>
                    <a:pt x="844" y="179"/>
                  </a:lnTo>
                  <a:lnTo>
                    <a:pt x="793" y="77"/>
                  </a:lnTo>
                  <a:lnTo>
                    <a:pt x="690" y="26"/>
                  </a:lnTo>
                  <a:lnTo>
                    <a:pt x="5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3"/>
            <p:cNvSpPr/>
            <p:nvPr/>
          </p:nvSpPr>
          <p:spPr>
            <a:xfrm>
              <a:off x="579425" y="2883375"/>
              <a:ext cx="42850" cy="42850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44" y="563"/>
                  </a:moveTo>
                  <a:lnTo>
                    <a:pt x="946" y="588"/>
                  </a:lnTo>
                  <a:lnTo>
                    <a:pt x="1048" y="640"/>
                  </a:lnTo>
                  <a:lnTo>
                    <a:pt x="1100" y="742"/>
                  </a:lnTo>
                  <a:lnTo>
                    <a:pt x="1125" y="844"/>
                  </a:lnTo>
                  <a:lnTo>
                    <a:pt x="1100" y="972"/>
                  </a:lnTo>
                  <a:lnTo>
                    <a:pt x="1048" y="1049"/>
                  </a:lnTo>
                  <a:lnTo>
                    <a:pt x="946" y="1100"/>
                  </a:lnTo>
                  <a:lnTo>
                    <a:pt x="844" y="1125"/>
                  </a:lnTo>
                  <a:lnTo>
                    <a:pt x="742" y="1100"/>
                  </a:lnTo>
                  <a:lnTo>
                    <a:pt x="639" y="1049"/>
                  </a:lnTo>
                  <a:lnTo>
                    <a:pt x="588" y="972"/>
                  </a:lnTo>
                  <a:lnTo>
                    <a:pt x="563" y="844"/>
                  </a:lnTo>
                  <a:lnTo>
                    <a:pt x="588" y="742"/>
                  </a:lnTo>
                  <a:lnTo>
                    <a:pt x="639" y="640"/>
                  </a:lnTo>
                  <a:lnTo>
                    <a:pt x="742" y="588"/>
                  </a:lnTo>
                  <a:lnTo>
                    <a:pt x="844" y="563"/>
                  </a:lnTo>
                  <a:close/>
                  <a:moveTo>
                    <a:pt x="665" y="0"/>
                  </a:moveTo>
                  <a:lnTo>
                    <a:pt x="512" y="52"/>
                  </a:lnTo>
                  <a:lnTo>
                    <a:pt x="384" y="154"/>
                  </a:lnTo>
                  <a:lnTo>
                    <a:pt x="256" y="256"/>
                  </a:lnTo>
                  <a:lnTo>
                    <a:pt x="128" y="384"/>
                  </a:lnTo>
                  <a:lnTo>
                    <a:pt x="51" y="512"/>
                  </a:lnTo>
                  <a:lnTo>
                    <a:pt x="0" y="665"/>
                  </a:lnTo>
                  <a:lnTo>
                    <a:pt x="0" y="844"/>
                  </a:lnTo>
                  <a:lnTo>
                    <a:pt x="0" y="1023"/>
                  </a:lnTo>
                  <a:lnTo>
                    <a:pt x="51" y="1176"/>
                  </a:lnTo>
                  <a:lnTo>
                    <a:pt x="128" y="1330"/>
                  </a:lnTo>
                  <a:lnTo>
                    <a:pt x="256" y="1458"/>
                  </a:lnTo>
                  <a:lnTo>
                    <a:pt x="384" y="1560"/>
                  </a:lnTo>
                  <a:lnTo>
                    <a:pt x="512" y="1637"/>
                  </a:lnTo>
                  <a:lnTo>
                    <a:pt x="665" y="1688"/>
                  </a:lnTo>
                  <a:lnTo>
                    <a:pt x="844" y="1713"/>
                  </a:lnTo>
                  <a:lnTo>
                    <a:pt x="1023" y="1688"/>
                  </a:lnTo>
                  <a:lnTo>
                    <a:pt x="1176" y="1637"/>
                  </a:lnTo>
                  <a:lnTo>
                    <a:pt x="1330" y="1560"/>
                  </a:lnTo>
                  <a:lnTo>
                    <a:pt x="1457" y="1458"/>
                  </a:lnTo>
                  <a:lnTo>
                    <a:pt x="1560" y="1330"/>
                  </a:lnTo>
                  <a:lnTo>
                    <a:pt x="1636" y="1176"/>
                  </a:lnTo>
                  <a:lnTo>
                    <a:pt x="1688" y="1023"/>
                  </a:lnTo>
                  <a:lnTo>
                    <a:pt x="1713" y="844"/>
                  </a:lnTo>
                  <a:lnTo>
                    <a:pt x="1688" y="665"/>
                  </a:lnTo>
                  <a:lnTo>
                    <a:pt x="1636" y="512"/>
                  </a:lnTo>
                  <a:lnTo>
                    <a:pt x="1560" y="384"/>
                  </a:lnTo>
                  <a:lnTo>
                    <a:pt x="1457" y="256"/>
                  </a:lnTo>
                  <a:lnTo>
                    <a:pt x="1330" y="154"/>
                  </a:lnTo>
                  <a:lnTo>
                    <a:pt x="1176" y="52"/>
                  </a:lnTo>
                  <a:lnTo>
                    <a:pt x="10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3"/>
            <p:cNvSpPr/>
            <p:nvPr/>
          </p:nvSpPr>
          <p:spPr>
            <a:xfrm>
              <a:off x="273275" y="2883375"/>
              <a:ext cx="42850" cy="42850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44" y="563"/>
                  </a:moveTo>
                  <a:lnTo>
                    <a:pt x="972" y="588"/>
                  </a:lnTo>
                  <a:lnTo>
                    <a:pt x="1048" y="640"/>
                  </a:lnTo>
                  <a:lnTo>
                    <a:pt x="1125" y="742"/>
                  </a:lnTo>
                  <a:lnTo>
                    <a:pt x="1125" y="844"/>
                  </a:lnTo>
                  <a:lnTo>
                    <a:pt x="1125" y="972"/>
                  </a:lnTo>
                  <a:lnTo>
                    <a:pt x="1048" y="1049"/>
                  </a:lnTo>
                  <a:lnTo>
                    <a:pt x="972" y="1100"/>
                  </a:lnTo>
                  <a:lnTo>
                    <a:pt x="844" y="1125"/>
                  </a:lnTo>
                  <a:lnTo>
                    <a:pt x="742" y="1100"/>
                  </a:lnTo>
                  <a:lnTo>
                    <a:pt x="639" y="1049"/>
                  </a:lnTo>
                  <a:lnTo>
                    <a:pt x="588" y="972"/>
                  </a:lnTo>
                  <a:lnTo>
                    <a:pt x="563" y="844"/>
                  </a:lnTo>
                  <a:lnTo>
                    <a:pt x="588" y="742"/>
                  </a:lnTo>
                  <a:lnTo>
                    <a:pt x="639" y="640"/>
                  </a:lnTo>
                  <a:lnTo>
                    <a:pt x="742" y="588"/>
                  </a:lnTo>
                  <a:lnTo>
                    <a:pt x="844" y="563"/>
                  </a:lnTo>
                  <a:close/>
                  <a:moveTo>
                    <a:pt x="690" y="0"/>
                  </a:moveTo>
                  <a:lnTo>
                    <a:pt x="511" y="52"/>
                  </a:lnTo>
                  <a:lnTo>
                    <a:pt x="384" y="154"/>
                  </a:lnTo>
                  <a:lnTo>
                    <a:pt x="256" y="256"/>
                  </a:lnTo>
                  <a:lnTo>
                    <a:pt x="154" y="384"/>
                  </a:lnTo>
                  <a:lnTo>
                    <a:pt x="77" y="512"/>
                  </a:lnTo>
                  <a:lnTo>
                    <a:pt x="26" y="665"/>
                  </a:lnTo>
                  <a:lnTo>
                    <a:pt x="0" y="844"/>
                  </a:lnTo>
                  <a:lnTo>
                    <a:pt x="26" y="1023"/>
                  </a:lnTo>
                  <a:lnTo>
                    <a:pt x="77" y="1176"/>
                  </a:lnTo>
                  <a:lnTo>
                    <a:pt x="154" y="1330"/>
                  </a:lnTo>
                  <a:lnTo>
                    <a:pt x="256" y="1458"/>
                  </a:lnTo>
                  <a:lnTo>
                    <a:pt x="384" y="1560"/>
                  </a:lnTo>
                  <a:lnTo>
                    <a:pt x="511" y="1637"/>
                  </a:lnTo>
                  <a:lnTo>
                    <a:pt x="690" y="1688"/>
                  </a:lnTo>
                  <a:lnTo>
                    <a:pt x="844" y="1713"/>
                  </a:lnTo>
                  <a:lnTo>
                    <a:pt x="1023" y="1688"/>
                  </a:lnTo>
                  <a:lnTo>
                    <a:pt x="1176" y="1637"/>
                  </a:lnTo>
                  <a:lnTo>
                    <a:pt x="1330" y="1560"/>
                  </a:lnTo>
                  <a:lnTo>
                    <a:pt x="1457" y="1458"/>
                  </a:lnTo>
                  <a:lnTo>
                    <a:pt x="1560" y="1330"/>
                  </a:lnTo>
                  <a:lnTo>
                    <a:pt x="1636" y="1176"/>
                  </a:lnTo>
                  <a:lnTo>
                    <a:pt x="1687" y="1023"/>
                  </a:lnTo>
                  <a:lnTo>
                    <a:pt x="1713" y="844"/>
                  </a:lnTo>
                  <a:lnTo>
                    <a:pt x="1687" y="665"/>
                  </a:lnTo>
                  <a:lnTo>
                    <a:pt x="1636" y="512"/>
                  </a:lnTo>
                  <a:lnTo>
                    <a:pt x="1560" y="384"/>
                  </a:lnTo>
                  <a:lnTo>
                    <a:pt x="1457" y="256"/>
                  </a:lnTo>
                  <a:lnTo>
                    <a:pt x="1330" y="154"/>
                  </a:lnTo>
                  <a:lnTo>
                    <a:pt x="1176" y="52"/>
                  </a:lnTo>
                  <a:lnTo>
                    <a:pt x="10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8" name="Google Shape;968;p63"/>
          <p:cNvCxnSpPr/>
          <p:nvPr/>
        </p:nvCxnSpPr>
        <p:spPr>
          <a:xfrm>
            <a:off x="2421000" y="1068050"/>
            <a:ext cx="430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63"/>
          <p:cNvSpPr/>
          <p:nvPr/>
        </p:nvSpPr>
        <p:spPr>
          <a:xfrm>
            <a:off x="0" y="1938150"/>
            <a:ext cx="524400" cy="1267200"/>
          </a:xfrm>
          <a:prstGeom prst="rect">
            <a:avLst/>
          </a:prstGeom>
          <a:solidFill>
            <a:srgbClr val="000000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63">
            <a:hlinkClick r:id="rId4" action="ppaction://hlinksldjump"/>
          </p:cNvPr>
          <p:cNvSpPr/>
          <p:nvPr/>
        </p:nvSpPr>
        <p:spPr>
          <a:xfrm>
            <a:off x="188172" y="2133553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  <p:sp>
        <p:nvSpPr>
          <p:cNvPr id="971" name="Google Shape;971;p63">
            <a:hlinkClick r:id="rId5" action="ppaction://hlinksldjump"/>
          </p:cNvPr>
          <p:cNvSpPr/>
          <p:nvPr/>
        </p:nvSpPr>
        <p:spPr>
          <a:xfrm>
            <a:off x="188172" y="2862048"/>
            <a:ext cx="148200" cy="147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10655;p89">
            <a:extLst>
              <a:ext uri="{FF2B5EF4-FFF2-40B4-BE49-F238E27FC236}">
                <a16:creationId xmlns:a16="http://schemas.microsoft.com/office/drawing/2014/main" id="{A493F399-8D58-8941-84B4-D6F7136D9611}"/>
              </a:ext>
            </a:extLst>
          </p:cNvPr>
          <p:cNvGrpSpPr/>
          <p:nvPr/>
        </p:nvGrpSpPr>
        <p:grpSpPr>
          <a:xfrm>
            <a:off x="7791858" y="1245420"/>
            <a:ext cx="366269" cy="368091"/>
            <a:chOff x="-62150375" y="2664925"/>
            <a:chExt cx="316650" cy="318225"/>
          </a:xfrm>
          <a:solidFill>
            <a:schemeClr val="accent2"/>
          </a:solidFill>
        </p:grpSpPr>
        <p:sp>
          <p:nvSpPr>
            <p:cNvPr id="26" name="Google Shape;10656;p89">
              <a:extLst>
                <a:ext uri="{FF2B5EF4-FFF2-40B4-BE49-F238E27FC236}">
                  <a16:creationId xmlns:a16="http://schemas.microsoft.com/office/drawing/2014/main" id="{32CE66BD-0DE3-7844-8A8E-E6FBB7C8DA71}"/>
                </a:ext>
              </a:extLst>
            </p:cNvPr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57;p89">
              <a:extLst>
                <a:ext uri="{FF2B5EF4-FFF2-40B4-BE49-F238E27FC236}">
                  <a16:creationId xmlns:a16="http://schemas.microsoft.com/office/drawing/2014/main" id="{34E2B399-DFE6-3341-A322-F553F077546A}"/>
                </a:ext>
              </a:extLst>
            </p:cNvPr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58;p89">
              <a:extLst>
                <a:ext uri="{FF2B5EF4-FFF2-40B4-BE49-F238E27FC236}">
                  <a16:creationId xmlns:a16="http://schemas.microsoft.com/office/drawing/2014/main" id="{B8600A6D-3FC8-054E-BCFC-483C8B807DB5}"/>
                </a:ext>
              </a:extLst>
            </p:cNvPr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59;p89">
              <a:extLst>
                <a:ext uri="{FF2B5EF4-FFF2-40B4-BE49-F238E27FC236}">
                  <a16:creationId xmlns:a16="http://schemas.microsoft.com/office/drawing/2014/main" id="{D138659A-49B7-A740-A4FB-D7184B0E4B17}"/>
                </a:ext>
              </a:extLst>
            </p:cNvPr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" name="Google Shape;359;p44">
            <a:extLst>
              <a:ext uri="{FF2B5EF4-FFF2-40B4-BE49-F238E27FC236}">
                <a16:creationId xmlns:a16="http://schemas.microsoft.com/office/drawing/2014/main" id="{04E775BD-1D12-7D44-9877-4A45D6BA5E10}"/>
              </a:ext>
            </a:extLst>
          </p:cNvPr>
          <p:cNvSpPr/>
          <p:nvPr/>
        </p:nvSpPr>
        <p:spPr>
          <a:xfrm>
            <a:off x="188172" y="2510988"/>
            <a:ext cx="148200" cy="14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dern Apartments for Sale by Slidesgo">
  <a:themeElements>
    <a:clrScheme name="Simple Light">
      <a:dk1>
        <a:srgbClr val="000000"/>
      </a:dk1>
      <a:lt1>
        <a:srgbClr val="FFFFFF"/>
      </a:lt1>
      <a:dk2>
        <a:srgbClr val="00FFBA"/>
      </a:dk2>
      <a:lt2>
        <a:srgbClr val="333333"/>
      </a:lt2>
      <a:accent1>
        <a:srgbClr val="86868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8FF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353</Words>
  <Application>Microsoft Macintosh PowerPoint</Application>
  <PresentationFormat>Presentación en pantalla (16:9)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Montserrat Alternates SemiBold</vt:lpstr>
      <vt:lpstr>Bebas Neue</vt:lpstr>
      <vt:lpstr>Pacifico</vt:lpstr>
      <vt:lpstr>Raleway</vt:lpstr>
      <vt:lpstr>Roboto Condensed Light</vt:lpstr>
      <vt:lpstr>Arial</vt:lpstr>
      <vt:lpstr>Montserrat Alternates</vt:lpstr>
      <vt:lpstr>Modern Apartments for Sale by Slidesgo</vt:lpstr>
      <vt:lpstr>Predicción del precio de las casas</vt:lpstr>
      <vt:lpstr>Problema</vt:lpstr>
      <vt:lpstr>Partes del proyecto</vt:lpstr>
      <vt:lpstr>Problema</vt:lpstr>
      <vt:lpstr>Desarrollo</vt:lpstr>
      <vt:lpstr>¿Qué variables han tenido mayor impacto?</vt:lpstr>
      <vt:lpstr>Variables con mayor impacto</vt:lpstr>
      <vt:lpstr>Calidad respecto al precio</vt:lpstr>
      <vt:lpstr>Mayor demanda por estancias</vt:lpstr>
      <vt:lpstr>Modelos usados</vt:lpstr>
      <vt:lpstr>Linear Regression</vt:lpstr>
      <vt:lpstr>Variables</vt:lpstr>
      <vt:lpstr>Solución</vt:lpstr>
      <vt:lpstr>Detalles de la propiedad</vt:lpstr>
      <vt:lpstr>$2816447</vt:lpstr>
      <vt:lpstr>Detalles de la propiedad</vt:lpstr>
      <vt:lpstr>$135751</vt:lpstr>
      <vt:lpstr>Conclusión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del precio de las casas</dc:title>
  <cp:lastModifiedBy>Nacho Esteban</cp:lastModifiedBy>
  <cp:revision>6</cp:revision>
  <dcterms:modified xsi:type="dcterms:W3CDTF">2022-04-21T08:46:14Z</dcterms:modified>
</cp:coreProperties>
</file>